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29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10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362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963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503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101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7942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88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522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62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79672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298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805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840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4293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37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94B64-FE95-4932-92D6-ED0579209990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9100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7F2A-A4F0-438B-8733-4F6DF8FDD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Présentation</a:t>
            </a:r>
            <a:r>
              <a:rPr lang="en-CA" dirty="0"/>
              <a:t> Finale – P3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B742C-8A68-4BD1-B704-DFB121D8B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dirty="0"/>
              <a:t>Par :	Amazigh </a:t>
            </a:r>
            <a:r>
              <a:rPr lang="en-CA" dirty="0" err="1"/>
              <a:t>Abibsi</a:t>
            </a:r>
            <a:r>
              <a:rPr lang="en-CA" dirty="0"/>
              <a:t>, Raphael Bouchard, Charles Carignan, 			Édouard </a:t>
            </a:r>
            <a:r>
              <a:rPr lang="en-CA" dirty="0" err="1"/>
              <a:t>Denommée</a:t>
            </a:r>
            <a:r>
              <a:rPr lang="en-CA" dirty="0"/>
              <a:t>, Jeffrey Fisher, Marc-Antoine 				Houde et Sébastien Courtois</a:t>
            </a:r>
          </a:p>
          <a:p>
            <a:pPr algn="just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946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Antenne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CB243-474A-4A7D-87A0-18D4236EA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23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7A1F-D195-4CB6-AF4A-94DB2BC4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Chaîne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06AC8-2B44-4495-982C-29052A09B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29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2671-ACDE-4E64-B487-381F2D0C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Modem </a:t>
            </a:r>
            <a:r>
              <a:rPr lang="en-CA" dirty="0" err="1"/>
              <a:t>Numérique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DD01-A6F3-46B0-A7A5-740763964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478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D023-FF4C-48F9-8D0D-C843567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Protocole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A6C5E-FC75-4155-A6A5-19DC3943EF40}"/>
              </a:ext>
            </a:extLst>
          </p:cNvPr>
          <p:cNvSpPr txBox="1"/>
          <p:nvPr/>
        </p:nvSpPr>
        <p:spPr>
          <a:xfrm>
            <a:off x="685800" y="1907931"/>
            <a:ext cx="1150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/>
              <a:t>Défis</a:t>
            </a:r>
            <a:r>
              <a:rPr lang="en-CA" sz="2400" dirty="0"/>
              <a:t> à </a:t>
            </a:r>
            <a:r>
              <a:rPr lang="en-CA" sz="2400" dirty="0" err="1"/>
              <a:t>relever</a:t>
            </a:r>
            <a:r>
              <a:rPr lang="en-CA" sz="2400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F8A14-9BCD-43CA-BA7F-8EB49C06208A}"/>
              </a:ext>
            </a:extLst>
          </p:cNvPr>
          <p:cNvSpPr txBox="1"/>
          <p:nvPr/>
        </p:nvSpPr>
        <p:spPr>
          <a:xfrm>
            <a:off x="808892" y="2716823"/>
            <a:ext cx="10612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Distinction des </a:t>
            </a:r>
            <a:r>
              <a:rPr lang="en-CA" dirty="0" err="1"/>
              <a:t>signaux</a:t>
            </a:r>
            <a:r>
              <a:rPr lang="en-CA" dirty="0"/>
              <a:t> pour </a:t>
            </a:r>
            <a:r>
              <a:rPr lang="en-CA" dirty="0" err="1"/>
              <a:t>chaque</a:t>
            </a:r>
            <a:r>
              <a:rPr lang="en-CA" dirty="0"/>
              <a:t> </a:t>
            </a:r>
            <a:r>
              <a:rPr lang="en-CA" dirty="0" err="1"/>
              <a:t>ruche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Reconnaissance des </a:t>
            </a:r>
            <a:r>
              <a:rPr lang="en-CA" dirty="0" err="1"/>
              <a:t>différentes</a:t>
            </a:r>
            <a:r>
              <a:rPr lang="en-CA" dirty="0"/>
              <a:t> </a:t>
            </a:r>
            <a:r>
              <a:rPr lang="en-CA" dirty="0" err="1"/>
              <a:t>commandes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Vérification</a:t>
            </a:r>
            <a:r>
              <a:rPr lang="en-CA" dirty="0"/>
              <a:t> de </a:t>
            </a:r>
            <a:r>
              <a:rPr lang="en-CA" dirty="0" err="1"/>
              <a:t>l’état</a:t>
            </a:r>
            <a:r>
              <a:rPr lang="en-CA" dirty="0"/>
              <a:t> des </a:t>
            </a:r>
            <a:r>
              <a:rPr lang="en-CA" dirty="0" err="1"/>
              <a:t>ruches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054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D023-FF4C-48F9-8D0D-C843567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Protocole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A6C5E-FC75-4155-A6A5-19DC3943EF40}"/>
              </a:ext>
            </a:extLst>
          </p:cNvPr>
          <p:cNvSpPr txBox="1"/>
          <p:nvPr/>
        </p:nvSpPr>
        <p:spPr>
          <a:xfrm>
            <a:off x="685800" y="1907931"/>
            <a:ext cx="1150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Solutions: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5B460-CFDE-45AB-9244-C2381F57C111}"/>
              </a:ext>
            </a:extLst>
          </p:cNvPr>
          <p:cNvSpPr txBox="1"/>
          <p:nvPr/>
        </p:nvSpPr>
        <p:spPr>
          <a:xfrm>
            <a:off x="808892" y="2716823"/>
            <a:ext cx="106123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Ajout</a:t>
            </a:r>
            <a:r>
              <a:rPr lang="en-CA" dirty="0"/>
              <a:t> d’un </a:t>
            </a:r>
            <a:r>
              <a:rPr lang="en-CA" dirty="0" err="1"/>
              <a:t>numéro</a:t>
            </a:r>
            <a:r>
              <a:rPr lang="en-CA" dirty="0"/>
              <a:t> </a:t>
            </a:r>
            <a:r>
              <a:rPr lang="en-CA" dirty="0" err="1"/>
              <a:t>d’identification</a:t>
            </a:r>
            <a:r>
              <a:rPr lang="en-CA" dirty="0"/>
              <a:t> pour </a:t>
            </a:r>
            <a:r>
              <a:rPr lang="en-CA" dirty="0" err="1"/>
              <a:t>chaque</a:t>
            </a:r>
            <a:r>
              <a:rPr lang="en-CA" dirty="0"/>
              <a:t> </a:t>
            </a:r>
            <a:r>
              <a:rPr lang="en-CA" dirty="0" err="1"/>
              <a:t>ruche</a:t>
            </a:r>
            <a:r>
              <a:rPr lang="en-CA" dirty="0"/>
              <a:t>. </a:t>
            </a:r>
            <a:r>
              <a:rPr lang="en-CA" dirty="0" err="1"/>
              <a:t>Chaque</a:t>
            </a:r>
            <a:r>
              <a:rPr lang="en-CA" dirty="0"/>
              <a:t> communication entre le </a:t>
            </a:r>
            <a:r>
              <a:rPr lang="en-CA" dirty="0" err="1"/>
              <a:t>serveur</a:t>
            </a:r>
            <a:r>
              <a:rPr lang="en-CA" dirty="0"/>
              <a:t> et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ruche</a:t>
            </a:r>
            <a:r>
              <a:rPr lang="en-CA" dirty="0"/>
              <a:t> </a:t>
            </a:r>
            <a:r>
              <a:rPr lang="en-CA" dirty="0" err="1"/>
              <a:t>contient</a:t>
            </a:r>
            <a:r>
              <a:rPr lang="en-CA" dirty="0"/>
              <a:t> le </a:t>
            </a:r>
            <a:r>
              <a:rPr lang="en-CA" dirty="0" err="1"/>
              <a:t>numéro</a:t>
            </a:r>
            <a:r>
              <a:rPr lang="en-CA" dirty="0"/>
              <a:t> pour </a:t>
            </a:r>
            <a:r>
              <a:rPr lang="en-CA" dirty="0" err="1"/>
              <a:t>différencier</a:t>
            </a:r>
            <a:r>
              <a:rPr lang="en-CA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Assignation d’un </a:t>
            </a:r>
            <a:r>
              <a:rPr lang="en-CA" dirty="0" err="1"/>
              <a:t>caractère</a:t>
            </a:r>
            <a:r>
              <a:rPr lang="en-CA" dirty="0"/>
              <a:t> pour </a:t>
            </a:r>
            <a:r>
              <a:rPr lang="en-CA" dirty="0" err="1"/>
              <a:t>chaque</a:t>
            </a:r>
            <a:r>
              <a:rPr lang="en-CA" dirty="0"/>
              <a:t> </a:t>
            </a:r>
            <a:r>
              <a:rPr lang="en-CA" dirty="0" err="1"/>
              <a:t>commande</a:t>
            </a:r>
            <a:r>
              <a:rPr lang="en-CA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Rétroaction</a:t>
            </a:r>
            <a:r>
              <a:rPr lang="en-CA" dirty="0"/>
              <a:t> des </a:t>
            </a:r>
            <a:r>
              <a:rPr lang="en-CA" dirty="0" err="1"/>
              <a:t>ruches</a:t>
            </a:r>
            <a:r>
              <a:rPr lang="en-CA" dirty="0"/>
              <a:t> </a:t>
            </a:r>
            <a:r>
              <a:rPr lang="en-CA" dirty="0" err="1"/>
              <a:t>lorsqu’une</a:t>
            </a:r>
            <a:r>
              <a:rPr lang="en-CA" dirty="0"/>
              <a:t> </a:t>
            </a:r>
            <a:r>
              <a:rPr lang="en-CA" dirty="0" err="1"/>
              <a:t>commande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envoyé</a:t>
            </a:r>
            <a:r>
              <a:rPr lang="en-CA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045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D023-FF4C-48F9-8D0D-C843567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Protocole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A6C5E-FC75-4155-A6A5-19DC3943EF40}"/>
              </a:ext>
            </a:extLst>
          </p:cNvPr>
          <p:cNvSpPr txBox="1"/>
          <p:nvPr/>
        </p:nvSpPr>
        <p:spPr>
          <a:xfrm>
            <a:off x="685800" y="1907931"/>
            <a:ext cx="1150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/>
              <a:t>Implémentation</a:t>
            </a:r>
            <a:r>
              <a:rPr lang="en-CA" sz="24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5B460-CFDE-45AB-9244-C2381F57C111}"/>
              </a:ext>
            </a:extLst>
          </p:cNvPr>
          <p:cNvSpPr txBox="1"/>
          <p:nvPr/>
        </p:nvSpPr>
        <p:spPr>
          <a:xfrm>
            <a:off x="808892" y="2635496"/>
            <a:ext cx="10612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Communication </a:t>
            </a:r>
            <a:r>
              <a:rPr lang="en-CA" dirty="0" err="1"/>
              <a:t>Serveur</a:t>
            </a:r>
            <a:r>
              <a:rPr lang="en-CA" dirty="0"/>
              <a:t> -&gt; Ruche: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Communication Ruche -&gt; </a:t>
            </a:r>
            <a:r>
              <a:rPr lang="en-CA" dirty="0" err="1"/>
              <a:t>Serveur</a:t>
            </a:r>
            <a:r>
              <a:rPr lang="en-CA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7987B6-124D-4E7D-B1AE-AF7488C59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3037014"/>
            <a:ext cx="10706100" cy="1562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7BCD14-BC2A-494D-A73F-A1F55D6C0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5194501"/>
            <a:ext cx="3086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6E75-2A45-4CD7-A89B-35B31D4D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ED72-9909-4FA1-907A-DAF78FD34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3996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444</TotalTime>
  <Words>84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Présentation Finale – P3</vt:lpstr>
      <vt:lpstr>Antenne</vt:lpstr>
      <vt:lpstr>Chaîne RF</vt:lpstr>
      <vt:lpstr>Modem Numérique</vt:lpstr>
      <vt:lpstr>Protocole</vt:lpstr>
      <vt:lpstr>Protocole</vt:lpstr>
      <vt:lpstr>Protocole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Finale – P3</dc:title>
  <dc:creator>Marc-Antoine Houde</dc:creator>
  <cp:lastModifiedBy>Marc-Antoine Houde</cp:lastModifiedBy>
  <cp:revision>10</cp:revision>
  <dcterms:created xsi:type="dcterms:W3CDTF">2018-11-29T15:46:01Z</dcterms:created>
  <dcterms:modified xsi:type="dcterms:W3CDTF">2018-12-02T20:34:35Z</dcterms:modified>
</cp:coreProperties>
</file>