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5"/>
  </p:notesMasterIdLst>
  <p:sldIdLst>
    <p:sldId id="273" r:id="rId2"/>
    <p:sldId id="302" r:id="rId3"/>
    <p:sldId id="303" r:id="rId4"/>
    <p:sldId id="256" r:id="rId5"/>
    <p:sldId id="257" r:id="rId6"/>
    <p:sldId id="268" r:id="rId7"/>
    <p:sldId id="292" r:id="rId8"/>
    <p:sldId id="297" r:id="rId9"/>
    <p:sldId id="298" r:id="rId10"/>
    <p:sldId id="299" r:id="rId11"/>
    <p:sldId id="300" r:id="rId12"/>
    <p:sldId id="301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</a:t>
          </a:r>
          <a:r>
            <a:rPr lang="fr-CA" dirty="0" err="1"/>
            <a:t>poduit</a:t>
          </a:r>
          <a:endParaRPr lang="fr-CA" dirty="0"/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</a:t>
          </a:r>
          <a:r>
            <a:rPr lang="fr-CA" sz="3500" kern="1200" dirty="0" err="1"/>
            <a:t>poduit</a:t>
          </a:r>
          <a:endParaRPr lang="fr-CA" sz="3500" kern="1200" dirty="0"/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et 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Définition et finalité du projet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9757-69B2-4FF1-8935-05E170F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16428"/>
            <a:ext cx="8915400" cy="3777622"/>
          </a:xfrm>
        </p:spPr>
        <p:txBody>
          <a:bodyPr/>
          <a:lstStyle/>
          <a:p>
            <a:r>
              <a:rPr lang="fr-CA" dirty="0"/>
              <a:t>Module qui s’intègre à tout type de ruche et qui permet de monitorer </a:t>
            </a:r>
          </a:p>
          <a:p>
            <a:pPr lvl="1"/>
            <a:r>
              <a:rPr lang="fr-CA" dirty="0"/>
              <a:t>Position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Poids</a:t>
            </a:r>
          </a:p>
          <a:p>
            <a:pPr lvl="1"/>
            <a:r>
              <a:rPr lang="fr-CA" dirty="0"/>
              <a:t>Qualité de l’air</a:t>
            </a:r>
          </a:p>
          <a:p>
            <a:pPr lvl="1"/>
            <a:r>
              <a:rPr lang="fr-CA" dirty="0"/>
              <a:t>Dangers imminents</a:t>
            </a:r>
          </a:p>
          <a:p>
            <a:r>
              <a:rPr lang="fr-CA" dirty="0"/>
              <a:t>Apiculteurs et leurs abeilles</a:t>
            </a:r>
          </a:p>
          <a:p>
            <a:r>
              <a:rPr lang="fr-CA" dirty="0"/>
              <a:t>Ouvert à tout type de clientèle</a:t>
            </a:r>
          </a:p>
        </p:txBody>
      </p:sp>
    </p:spTree>
    <p:extLst>
      <p:ext uri="{BB962C8B-B14F-4D97-AF65-F5344CB8AC3E}">
        <p14:creationId xmlns:p14="http://schemas.microsoft.com/office/powerpoint/2010/main" val="15039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6EBD1-4857-4831-A34D-591433424DBB}"/>
              </a:ext>
            </a:extLst>
          </p:cNvPr>
          <p:cNvSpPr txBox="1"/>
          <p:nvPr/>
        </p:nvSpPr>
        <p:spPr>
          <a:xfrm>
            <a:off x="5246077" y="3033345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0788B-D9DA-4AE1-B011-CB8305D08EF6}"/>
              </a:ext>
            </a:extLst>
          </p:cNvPr>
          <p:cNvSpPr txBox="1"/>
          <p:nvPr/>
        </p:nvSpPr>
        <p:spPr>
          <a:xfrm>
            <a:off x="4443044" y="1081383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19C85-A8BF-4DF6-8DDD-0491184F54C1}"/>
              </a:ext>
            </a:extLst>
          </p:cNvPr>
          <p:cNvSpPr txBox="1"/>
          <p:nvPr/>
        </p:nvSpPr>
        <p:spPr>
          <a:xfrm>
            <a:off x="1822940" y="3110288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AA142-D08C-46B1-9AC8-27C45F1500C0}"/>
              </a:ext>
            </a:extLst>
          </p:cNvPr>
          <p:cNvSpPr txBox="1"/>
          <p:nvPr/>
        </p:nvSpPr>
        <p:spPr>
          <a:xfrm>
            <a:off x="4056183" y="5139195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9D2A-B7F1-4E3F-89D4-617D468E87BA}"/>
              </a:ext>
            </a:extLst>
          </p:cNvPr>
          <p:cNvSpPr txBox="1"/>
          <p:nvPr/>
        </p:nvSpPr>
        <p:spPr>
          <a:xfrm>
            <a:off x="8974013" y="3110289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73090-02B2-428A-9BE3-7C5EE672EC6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95999" y="1727714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DF92E-F87B-4431-8A71-46207BAB054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49871" y="3418066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2B531-927A-44FC-8451-9F38118E6F9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945923" y="3418066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FFADB-5B42-4AA0-972A-6F2DE8E75E7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096000" y="3802786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E773-06F6-4193-B827-83CC23D2D9B0}"/>
              </a:ext>
            </a:extLst>
          </p:cNvPr>
          <p:cNvSpPr txBox="1"/>
          <p:nvPr/>
        </p:nvSpPr>
        <p:spPr>
          <a:xfrm>
            <a:off x="3121267" y="1093175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A4D4-F475-419D-A945-D19F08351F33}"/>
              </a:ext>
            </a:extLst>
          </p:cNvPr>
          <p:cNvSpPr txBox="1"/>
          <p:nvPr/>
        </p:nvSpPr>
        <p:spPr>
          <a:xfrm>
            <a:off x="3121267" y="2819398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0949-A647-41E2-9FDB-C906D0A1C64E}"/>
              </a:ext>
            </a:extLst>
          </p:cNvPr>
          <p:cNvSpPr txBox="1"/>
          <p:nvPr/>
        </p:nvSpPr>
        <p:spPr>
          <a:xfrm>
            <a:off x="3121267" y="4536827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1080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517507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703</TotalTime>
  <Words>176</Words>
  <Application>Microsoft Office PowerPoint</Application>
  <PresentationFormat>Grand écran</PresentationFormat>
  <Paragraphs>49</Paragraphs>
  <Slides>13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Wingdings 3</vt:lpstr>
      <vt:lpstr>Wisp</vt:lpstr>
      <vt:lpstr>Analyse Éthique</vt:lpstr>
      <vt:lpstr>Présentation PowerPoint</vt:lpstr>
      <vt:lpstr>Définition et finalité du projet </vt:lpstr>
      <vt:lpstr>Présentation PowerPoint</vt:lpstr>
      <vt:lpstr>Présentation PowerPoint</vt:lpstr>
      <vt:lpstr>Architecture Globale</vt:lpstr>
      <vt:lpstr>Application</vt:lpstr>
      <vt:lpstr>Priorisation des défis</vt:lpstr>
      <vt:lpstr>Priorisation des défis</vt:lpstr>
      <vt:lpstr>Implémentation: Protection des abeilles</vt:lpstr>
      <vt:lpstr>Implémentation: Faciliter le travail des apiculteurs</vt:lpstr>
      <vt:lpstr>Implémentation: Rentabilité</vt:lpstr>
      <vt:lpstr>Démonstration et 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Raph Bouchard</cp:lastModifiedBy>
  <cp:revision>46</cp:revision>
  <dcterms:created xsi:type="dcterms:W3CDTF">2018-11-29T15:46:01Z</dcterms:created>
  <dcterms:modified xsi:type="dcterms:W3CDTF">2018-12-16T18:58:48Z</dcterms:modified>
</cp:coreProperties>
</file>