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C4FF8-FF33-48A8-9F1E-32A07D9E647D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172FE-995E-4524-93BD-F466B479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85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FC9D-92E0-41B8-BDAE-084067DD2FC3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39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0640-91A3-4717-8567-E87543878EF3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11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A7E7-E885-4F2D-9328-1E75E7A54596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92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7F9B-73C6-4615-9E12-4A2E1DF8E807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9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93B1-6F46-4935-B5B6-1E5153DA2C94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48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1C24-58DC-4364-88CA-BD6DFE70E2B9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08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F45C-4910-4814-9FA1-4E0AD1E4B464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42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96A3-EAA4-411C-A3A8-11B1E6AE3564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2B1-5F66-43A3-BB44-CD85A031B63B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84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10A0-1291-41F6-A263-8E5345A194F6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2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E368-F399-46D7-9463-03FC091B2EA4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93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44C0-C8DC-40EC-B0C8-32C2327E80B3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1E17A-8334-4265-9DB7-3889225AF7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6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CVSD Final Project</a:t>
            </a:r>
            <a:br>
              <a:rPr lang="en-US" altLang="zh-TW" dirty="0" smtClean="0"/>
            </a:br>
            <a:r>
              <a:rPr lang="en-US" altLang="zh-TW" sz="4400" dirty="0" smtClean="0"/>
              <a:t>Presentation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91747"/>
            <a:ext cx="9144000" cy="1655762"/>
          </a:xfrm>
        </p:spPr>
        <p:txBody>
          <a:bodyPr/>
          <a:lstStyle/>
          <a:p>
            <a:pPr algn="r"/>
            <a:r>
              <a:rPr lang="en-US" altLang="zh-TW" dirty="0" smtClean="0"/>
              <a:t>Group 41</a:t>
            </a:r>
          </a:p>
          <a:p>
            <a:pPr algn="r"/>
            <a:r>
              <a:rPr lang="en-US" altLang="zh-TW" dirty="0" smtClean="0"/>
              <a:t>R06843086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張奕凡</a:t>
            </a:r>
            <a:r>
              <a:rPr lang="zh-TW" altLang="en-US" dirty="0" smtClean="0"/>
              <a:t>  </a:t>
            </a:r>
            <a:r>
              <a:rPr lang="en-US" altLang="zh-TW" dirty="0" smtClean="0"/>
              <a:t>R06943087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葉玲瑜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90A8-78A8-44E6-9BBA-5C191F598BD4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13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RTL code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Synthesis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APR 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40A6-A34F-4677-B1E4-77923BEBFED1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88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RTL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SRAM: 256x16 and 512x16</a:t>
            </a:r>
          </a:p>
          <a:p>
            <a:r>
              <a:rPr lang="en-US" altLang="zh-TW" dirty="0" smtClean="0"/>
              <a:t>Divided into four rounds to load from SRAM: 4bit/round</a:t>
            </a:r>
          </a:p>
          <a:p>
            <a:r>
              <a:rPr lang="zh-TW" altLang="en-US" dirty="0" smtClean="0"/>
              <a:t>剩下給</a:t>
            </a:r>
            <a:r>
              <a:rPr lang="zh-TW" altLang="en-US" dirty="0"/>
              <a:t>你</a:t>
            </a:r>
            <a:r>
              <a:rPr lang="zh-TW" altLang="en-US" dirty="0" smtClean="0"/>
              <a:t>補充惹</a:t>
            </a:r>
            <a:r>
              <a:rPr lang="en-US" altLang="zh-TW" dirty="0" smtClean="0"/>
              <a:t>Q__Q</a:t>
            </a:r>
          </a:p>
          <a:p>
            <a:r>
              <a:rPr lang="zh-TW" altLang="en-US" dirty="0" smtClean="0"/>
              <a:t>我先去弄</a:t>
            </a:r>
            <a:r>
              <a:rPr lang="en-US" altLang="zh-TW" dirty="0" smtClean="0"/>
              <a:t>GM</a:t>
            </a:r>
            <a:r>
              <a:rPr lang="zh-TW" altLang="en-US" dirty="0" smtClean="0"/>
              <a:t>的報告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FD39-3966-4340-BE14-AC820E60B61E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56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Synthesis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compile_ultra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-area</a:t>
            </a:r>
          </a:p>
          <a:p>
            <a:pPr lvl="1"/>
            <a:r>
              <a:rPr lang="en-US" altLang="zh-TW" dirty="0" smtClean="0"/>
              <a:t>-retime</a:t>
            </a:r>
          </a:p>
          <a:p>
            <a:r>
              <a:rPr lang="en-US" altLang="zh-TW" dirty="0" smtClean="0"/>
              <a:t>Area after synthesis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 descr="https://scontent-hkg3-1.xx.fbcdn.net/v/t1.15752-9/49844107_285730832138438_2577831481204277248_n.png?_nc_cat=108&amp;_nc_ht=scontent-hkg3-1.xx&amp;oh=70db16f3c1e4c12854b05882fa92b8f6&amp;oe=5CBACF9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565" y="2405783"/>
            <a:ext cx="5510588" cy="37711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4E02-201C-45E5-884C-EF0B25BDFEED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0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APR - Placement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most important thing is how to place SRAM</a:t>
            </a:r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25" y="914385"/>
            <a:ext cx="2817907" cy="55848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967" y="3225624"/>
            <a:ext cx="4299416" cy="3270905"/>
          </a:xfrm>
          <a:prstGeom prst="rect">
            <a:avLst/>
          </a:prstGeom>
        </p:spPr>
      </p:pic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5300-36F0-4401-BA5E-227A7E13ED3A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98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APR – Routing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Metal 3 cut short violation</a:t>
            </a:r>
          </a:p>
          <a:p>
            <a:pPr lvl="1"/>
            <a:r>
              <a:rPr lang="en-US" altLang="zh-TW" dirty="0" smtClean="0"/>
              <a:t>Routing blockage  </a:t>
            </a:r>
          </a:p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771505" y="2396605"/>
            <a:ext cx="3582708" cy="3915295"/>
            <a:chOff x="3557846" y="843285"/>
            <a:chExt cx="5228629" cy="517513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l="2831" b="-72"/>
            <a:stretch/>
          </p:blipFill>
          <p:spPr>
            <a:xfrm>
              <a:off x="3557846" y="843285"/>
              <a:ext cx="5228629" cy="517513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492240" y="3398996"/>
              <a:ext cx="1213658" cy="3084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1441848" y="2702547"/>
            <a:ext cx="3133333" cy="704762"/>
            <a:chOff x="1553375" y="2702547"/>
            <a:chExt cx="3133333" cy="70476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3375" y="2702547"/>
              <a:ext cx="3133333" cy="704762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3375" y="2746448"/>
              <a:ext cx="866775" cy="28575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2103121" y="2729822"/>
              <a:ext cx="299258" cy="3084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1CB1-D53A-4B1C-826F-E2DA271C4B5B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48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Save design before going to the next step!!!</a:t>
            </a:r>
          </a:p>
          <a:p>
            <a:r>
              <a:rPr lang="en-US" altLang="zh-TW" dirty="0" smtClean="0"/>
              <a:t>ECO (optimization design)</a:t>
            </a:r>
          </a:p>
          <a:p>
            <a:r>
              <a:rPr lang="en-US" altLang="zh-TW" dirty="0" smtClean="0"/>
              <a:t>Try and error</a:t>
            </a:r>
          </a:p>
          <a:p>
            <a:pPr lvl="1"/>
            <a:r>
              <a:rPr lang="en-US" altLang="zh-TW" dirty="0" smtClean="0"/>
              <a:t>And pray </a:t>
            </a:r>
            <a:r>
              <a:rPr lang="en-US" altLang="zh-TW" dirty="0" err="1" smtClean="0"/>
              <a:t>xDDDD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9A1A-3142-4299-BD3A-06692E2D0D8D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03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" y="1549371"/>
            <a:ext cx="2711335" cy="498351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78" y="3674983"/>
            <a:ext cx="6468378" cy="2857899"/>
          </a:xfrm>
          <a:prstGeom prst="rect">
            <a:avLst/>
          </a:prstGeom>
        </p:spPr>
      </p:pic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8C71-0AD3-4B60-A31C-13B19AC1FE12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64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40625" y="2178079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Thanks for your attention.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FC9D-92E0-41B8-BDAE-084067DD2FC3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E17A-8334-4265-9DB7-3889225AF78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04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125</Words>
  <Application>Microsoft Office PowerPoint</Application>
  <PresentationFormat>寬螢幕</PresentationFormat>
  <Paragraphs>47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Office 佈景主題</vt:lpstr>
      <vt:lpstr>CVSD Final Project Presentation</vt:lpstr>
      <vt:lpstr>OUTLINE</vt:lpstr>
      <vt:lpstr>RTL code</vt:lpstr>
      <vt:lpstr>Synthesis </vt:lpstr>
      <vt:lpstr>APR - Placement</vt:lpstr>
      <vt:lpstr>APR – Routing</vt:lpstr>
      <vt:lpstr>APR</vt:lpstr>
      <vt:lpstr>Result</vt:lpstr>
      <vt:lpstr>Thanks for your attention.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CVSD Final Project</dc:title>
  <dc:creator>玲瑜 葉</dc:creator>
  <cp:lastModifiedBy>玲瑜 葉</cp:lastModifiedBy>
  <cp:revision>9</cp:revision>
  <dcterms:created xsi:type="dcterms:W3CDTF">2019-01-14T16:06:26Z</dcterms:created>
  <dcterms:modified xsi:type="dcterms:W3CDTF">2019-01-14T17:48:26Z</dcterms:modified>
</cp:coreProperties>
</file>