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3588"/>
            <a:ext cx="7772400" cy="178010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Full Lisp Interpreter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790" y="2734597"/>
            <a:ext cx="6400800" cy="1965326"/>
          </a:xfrm>
        </p:spPr>
        <p:txBody>
          <a:bodyPr>
            <a:noAutofit/>
          </a:bodyPr>
          <a:lstStyle/>
          <a:p>
            <a:r>
              <a:rPr lang="en-US" sz="2800" dirty="0"/>
              <a:t>Faraaz Ismail</a:t>
            </a:r>
          </a:p>
          <a:p>
            <a:r>
              <a:rPr lang="en-US" sz="2800" dirty="0"/>
              <a:t>Brett Smith</a:t>
            </a:r>
          </a:p>
          <a:p>
            <a:r>
              <a:rPr lang="en-US" sz="2800" dirty="0"/>
              <a:t>Paul </a:t>
            </a:r>
            <a:r>
              <a:rPr lang="en-US" sz="2800" dirty="0" smtClean="0"/>
              <a:t>Glass</a:t>
            </a:r>
          </a:p>
          <a:p>
            <a:endParaRPr lang="en-US" sz="2800" dirty="0"/>
          </a:p>
          <a:p>
            <a:r>
              <a:rPr lang="en-US" sz="2800" dirty="0" smtClean="0"/>
              <a:t>December 4, 2012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2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Parser.jj</a:t>
            </a:r>
            <a:endParaRPr lang="en-US" dirty="0"/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an abstract syntax tree</a:t>
            </a:r>
          </a:p>
          <a:p>
            <a:pPr lvl="1"/>
            <a:r>
              <a:rPr lang="en-US" sz="2400" dirty="0" smtClean="0"/>
              <a:t>Converts </a:t>
            </a:r>
            <a:r>
              <a:rPr lang="en-US" sz="2400" dirty="0"/>
              <a:t>lets to lambdas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Parser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518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ASTNode.java</a:t>
            </a:r>
            <a:endParaRPr lang="en-US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abstract syntax tree</a:t>
            </a:r>
          </a:p>
          <a:p>
            <a:pPr lvl="1"/>
            <a:r>
              <a:rPr lang="en-US" sz="2400" dirty="0" err="1" smtClean="0"/>
              <a:t>Visitable</a:t>
            </a:r>
            <a:endParaRPr lang="en-US" sz="2400" dirty="0" smtClean="0"/>
          </a:p>
          <a:p>
            <a:pPr lvl="1"/>
            <a:r>
              <a:rPr lang="en-US" sz="2400" dirty="0" err="1" smtClean="0"/>
              <a:t>IdNode</a:t>
            </a:r>
            <a:r>
              <a:rPr lang="en-US" sz="2400" dirty="0" smtClean="0"/>
              <a:t>, </a:t>
            </a:r>
            <a:r>
              <a:rPr lang="en-US" sz="2400" dirty="0" err="1" smtClean="0"/>
              <a:t>NumNode</a:t>
            </a:r>
            <a:r>
              <a:rPr lang="en-US" sz="2400" dirty="0" smtClean="0"/>
              <a:t>, </a:t>
            </a:r>
            <a:r>
              <a:rPr lang="en-US" sz="2400" dirty="0" err="1" smtClean="0"/>
              <a:t>FunNode</a:t>
            </a:r>
            <a:r>
              <a:rPr lang="en-US" sz="2400" dirty="0" smtClean="0"/>
              <a:t>, </a:t>
            </a:r>
            <a:r>
              <a:rPr lang="en-US" sz="2400" dirty="0" err="1" smtClean="0"/>
              <a:t>AppNode</a:t>
            </a:r>
            <a:r>
              <a:rPr lang="en-US" sz="2400" smtClean="0"/>
              <a:t>, etc…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ASTNode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367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Visitor.java</a:t>
            </a:r>
            <a:endParaRPr lang="en-US" dirty="0"/>
          </a:p>
          <a:p>
            <a:pPr lvl="1"/>
            <a:r>
              <a:rPr lang="en-US" sz="2400" dirty="0" smtClean="0"/>
              <a:t>subclass </a:t>
            </a:r>
            <a:r>
              <a:rPr lang="en-US" sz="2400" dirty="0" err="1"/>
              <a:t>PrintVisitor</a:t>
            </a:r>
            <a:r>
              <a:rPr lang="en-US" sz="2400" dirty="0"/>
              <a:t> prints out the AST</a:t>
            </a:r>
          </a:p>
          <a:p>
            <a:pPr lvl="1"/>
            <a:r>
              <a:rPr lang="en-US" sz="2400" dirty="0" smtClean="0"/>
              <a:t>subclass </a:t>
            </a:r>
            <a:r>
              <a:rPr lang="en-US" sz="2400" dirty="0"/>
              <a:t>Interpreter </a:t>
            </a:r>
            <a:r>
              <a:rPr lang="en-US" sz="2400" dirty="0" err="1"/>
              <a:t>inteprets</a:t>
            </a:r>
            <a:r>
              <a:rPr lang="en-US" sz="2400" dirty="0"/>
              <a:t> the 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Visitor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009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Interpreter.java</a:t>
            </a:r>
            <a:endParaRPr lang="en-US" dirty="0"/>
          </a:p>
          <a:p>
            <a:pPr lvl="1"/>
            <a:r>
              <a:rPr lang="en-US" sz="2400" dirty="0" smtClean="0"/>
              <a:t>Visits </a:t>
            </a:r>
            <a:r>
              <a:rPr lang="en-US" sz="2400" dirty="0"/>
              <a:t>the AST</a:t>
            </a:r>
          </a:p>
          <a:p>
            <a:pPr lvl="1"/>
            <a:r>
              <a:rPr lang="en-US" sz="2400" dirty="0" smtClean="0"/>
              <a:t>Constructs </a:t>
            </a:r>
            <a:r>
              <a:rPr lang="en-US" sz="2400" dirty="0"/>
              <a:t>an Environment as it goes</a:t>
            </a:r>
          </a:p>
          <a:p>
            <a:pPr lvl="1"/>
            <a:r>
              <a:rPr lang="en-US" sz="2400" dirty="0" smtClean="0"/>
              <a:t>Evaluates </a:t>
            </a:r>
            <a:r>
              <a:rPr lang="en-US" sz="2400" dirty="0"/>
              <a:t>closures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Interpreter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989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Environment.java</a:t>
            </a:r>
            <a:endParaRPr lang="en-US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 err="1"/>
              <a:t>LinkedHashMap</a:t>
            </a:r>
            <a:r>
              <a:rPr lang="en-US" sz="2400" dirty="0"/>
              <a:t>, useful for printing</a:t>
            </a:r>
          </a:p>
          <a:p>
            <a:pPr lvl="1"/>
            <a:r>
              <a:rPr lang="en-US" sz="2400" dirty="0" smtClean="0"/>
              <a:t>Map </a:t>
            </a:r>
            <a:r>
              <a:rPr lang="en-US" sz="2400" dirty="0"/>
              <a:t>Strings to </a:t>
            </a:r>
            <a:r>
              <a:rPr lang="en-US" sz="2400" dirty="0" err="1"/>
              <a:t>EnvValue</a:t>
            </a:r>
            <a:r>
              <a:rPr lang="en-US" sz="2400" dirty="0"/>
              <a:t>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Environment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012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EnvironmentValue.java</a:t>
            </a:r>
            <a:endParaRPr lang="en-US" dirty="0"/>
          </a:p>
          <a:p>
            <a:pPr lvl="1"/>
            <a:r>
              <a:rPr lang="en-US" sz="2400" dirty="0" err="1" smtClean="0"/>
              <a:t>Num</a:t>
            </a:r>
            <a:r>
              <a:rPr lang="en-US" sz="2400" dirty="0" smtClean="0"/>
              <a:t> 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 smtClean="0"/>
              <a:t>List 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 smtClean="0"/>
              <a:t>Closure </a:t>
            </a:r>
            <a:r>
              <a:rPr lang="en-US" sz="2400" dirty="0"/>
              <a:t>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EnvironmentValue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6982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46189"/>
            <a:ext cx="7408333" cy="3450696"/>
          </a:xfrm>
        </p:spPr>
        <p:txBody>
          <a:bodyPr>
            <a:noAutofit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sz="2400" dirty="0" smtClean="0"/>
              <a:t>Recursion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letrec</a:t>
            </a:r>
            <a:r>
              <a:rPr lang="en-US" sz="2400" dirty="0" smtClean="0"/>
              <a:t>”</a:t>
            </a:r>
            <a:endParaRPr lang="en-US" sz="2400" dirty="0"/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Create a cyclic </a:t>
            </a:r>
            <a:r>
              <a:rPr lang="en-US" sz="2400" dirty="0" smtClean="0"/>
              <a:t>environment</a:t>
            </a:r>
          </a:p>
          <a:p>
            <a:pPr lvl="1"/>
            <a:r>
              <a:rPr lang="en-US" sz="2400" dirty="0" smtClean="0"/>
              <a:t>Lists </a:t>
            </a:r>
            <a:r>
              <a:rPr lang="en-US" sz="2400" dirty="0"/>
              <a:t>with car, </a:t>
            </a:r>
            <a:r>
              <a:rPr lang="en-US" sz="2400" dirty="0" err="1"/>
              <a:t>cdr</a:t>
            </a:r>
            <a:r>
              <a:rPr lang="en-US" sz="2400" dirty="0"/>
              <a:t>, cons</a:t>
            </a:r>
          </a:p>
          <a:p>
            <a:pPr lvl="1"/>
            <a:r>
              <a:rPr lang="en-US" sz="2400" dirty="0" smtClean="0"/>
              <a:t>Static </a:t>
            </a:r>
            <a:r>
              <a:rPr lang="en-US" sz="2400" dirty="0"/>
              <a:t>or dynamic scoping</a:t>
            </a:r>
          </a:p>
          <a:p>
            <a:pPr lvl="1"/>
            <a:r>
              <a:rPr lang="en-US" sz="2400" dirty="0" smtClean="0"/>
              <a:t>Whole </a:t>
            </a:r>
            <a:r>
              <a:rPr lang="en-US" sz="2400" dirty="0"/>
              <a:t>number </a:t>
            </a:r>
            <a:r>
              <a:rPr lang="en-US" sz="2400" dirty="0" err="1"/>
              <a:t>combinators</a:t>
            </a:r>
            <a:endParaRPr lang="en-US" sz="2400" dirty="0"/>
          </a:p>
          <a:p>
            <a:pPr lvl="2"/>
            <a:r>
              <a:rPr lang="en-US" sz="2400" dirty="0" smtClean="0"/>
              <a:t>Y </a:t>
            </a:r>
            <a:r>
              <a:rPr lang="en-US" sz="2400" dirty="0" err="1"/>
              <a:t>combinator</a:t>
            </a:r>
            <a:r>
              <a:rPr lang="en-US" sz="2400" dirty="0"/>
              <a:t>: another way to do recursion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89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86</TotalTime>
  <Words>122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Full Lisp Interpreter</vt:lpstr>
      <vt:lpstr>Parser</vt:lpstr>
      <vt:lpstr>ASTNode</vt:lpstr>
      <vt:lpstr>Visitor</vt:lpstr>
      <vt:lpstr>Interpreter</vt:lpstr>
      <vt:lpstr>Environment</vt:lpstr>
      <vt:lpstr>EnvironmentValue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Lisp Interpreter</dc:title>
  <dc:creator>Faraaz Ismail</dc:creator>
  <cp:lastModifiedBy>Faraaz Ismail</cp:lastModifiedBy>
  <cp:revision>28</cp:revision>
  <dcterms:created xsi:type="dcterms:W3CDTF">2012-12-03T03:20:06Z</dcterms:created>
  <dcterms:modified xsi:type="dcterms:W3CDTF">2012-12-03T04:46:26Z</dcterms:modified>
</cp:coreProperties>
</file>