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440" r:id="rId5"/>
    <p:sldId id="447" r:id="rId6"/>
    <p:sldId id="257" r:id="rId7"/>
    <p:sldId id="441" r:id="rId8"/>
    <p:sldId id="442" r:id="rId9"/>
    <p:sldId id="446" r:id="rId10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E7E7938-CB03-FE9F-7DCA-E01F4F624FE4}" name="Jansson Kaj" initials="JK" userId="S::bgz800@myy.haaga-helia.fi::63ff27dc-a41d-4b53-9797-caf90d468e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6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1E1E28-6A51-A7D3-339D-11F910432EA4}" v="5" dt="2025-03-18T23:43:32.424"/>
    <p1510:client id="{FA07CEC3-C77E-B971-922D-4FF66807D48E}" v="11" dt="2025-03-19T08:56:47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sson Kaj" userId="63ff27dc-a41d-4b53-9797-caf90d468e1d" providerId="ADAL" clId="{1A4C08A6-AFD3-4D6A-B29E-72E7E921C7AC}"/>
    <pc:docChg chg="undo custSel modSld">
      <pc:chgData name="Jansson Kaj" userId="63ff27dc-a41d-4b53-9797-caf90d468e1d" providerId="ADAL" clId="{1A4C08A6-AFD3-4D6A-B29E-72E7E921C7AC}" dt="2025-03-17T08:36:24.148" v="1209" actId="20577"/>
      <pc:docMkLst>
        <pc:docMk/>
      </pc:docMkLst>
      <pc:sldChg chg="modSp mod">
        <pc:chgData name="Jansson Kaj" userId="63ff27dc-a41d-4b53-9797-caf90d468e1d" providerId="ADAL" clId="{1A4C08A6-AFD3-4D6A-B29E-72E7E921C7AC}" dt="2025-03-17T08:10:28.198" v="824" actId="20577"/>
        <pc:sldMkLst>
          <pc:docMk/>
          <pc:sldMk cId="1587126786" sldId="257"/>
        </pc:sldMkLst>
        <pc:spChg chg="mod">
          <ac:chgData name="Jansson Kaj" userId="63ff27dc-a41d-4b53-9797-caf90d468e1d" providerId="ADAL" clId="{1A4C08A6-AFD3-4D6A-B29E-72E7E921C7AC}" dt="2025-03-17T08:10:28.198" v="824" actId="20577"/>
          <ac:spMkLst>
            <pc:docMk/>
            <pc:sldMk cId="1587126786" sldId="257"/>
            <ac:spMk id="21" creationId="{86F69BB3-94DD-4BFD-B2A3-E7EBC655C839}"/>
          </ac:spMkLst>
        </pc:spChg>
        <pc:picChg chg="mod modCrop">
          <ac:chgData name="Jansson Kaj" userId="63ff27dc-a41d-4b53-9797-caf90d468e1d" providerId="ADAL" clId="{1A4C08A6-AFD3-4D6A-B29E-72E7E921C7AC}" dt="2025-03-17T07:48:26.731" v="1" actId="732"/>
          <ac:picMkLst>
            <pc:docMk/>
            <pc:sldMk cId="1587126786" sldId="257"/>
            <ac:picMk id="2" creationId="{E1EA8441-285D-89A0-0737-35C65B523590}"/>
          </ac:picMkLst>
        </pc:picChg>
      </pc:sldChg>
      <pc:sldChg chg="modSp mod">
        <pc:chgData name="Jansson Kaj" userId="63ff27dc-a41d-4b53-9797-caf90d468e1d" providerId="ADAL" clId="{1A4C08A6-AFD3-4D6A-B29E-72E7E921C7AC}" dt="2025-03-17T08:07:41.670" v="550" actId="20577"/>
        <pc:sldMkLst>
          <pc:docMk/>
          <pc:sldMk cId="348822832" sldId="441"/>
        </pc:sldMkLst>
        <pc:spChg chg="mod">
          <ac:chgData name="Jansson Kaj" userId="63ff27dc-a41d-4b53-9797-caf90d468e1d" providerId="ADAL" clId="{1A4C08A6-AFD3-4D6A-B29E-72E7E921C7AC}" dt="2025-03-17T08:07:41.670" v="550" actId="20577"/>
          <ac:spMkLst>
            <pc:docMk/>
            <pc:sldMk cId="348822832" sldId="441"/>
            <ac:spMk id="3" creationId="{5237FBC6-86C5-74A5-3E54-A486D9C73C8D}"/>
          </ac:spMkLst>
        </pc:spChg>
      </pc:sldChg>
      <pc:sldChg chg="addSp delSp modSp mod">
        <pc:chgData name="Jansson Kaj" userId="63ff27dc-a41d-4b53-9797-caf90d468e1d" providerId="ADAL" clId="{1A4C08A6-AFD3-4D6A-B29E-72E7E921C7AC}" dt="2025-03-17T08:36:24.148" v="1209" actId="20577"/>
        <pc:sldMkLst>
          <pc:docMk/>
          <pc:sldMk cId="3506527695" sldId="442"/>
        </pc:sldMkLst>
        <pc:spChg chg="mod">
          <ac:chgData name="Jansson Kaj" userId="63ff27dc-a41d-4b53-9797-caf90d468e1d" providerId="ADAL" clId="{1A4C08A6-AFD3-4D6A-B29E-72E7E921C7AC}" dt="2025-03-17T08:36:24.148" v="1209" actId="20577"/>
          <ac:spMkLst>
            <pc:docMk/>
            <pc:sldMk cId="3506527695" sldId="442"/>
            <ac:spMk id="3" creationId="{5237FBC6-86C5-74A5-3E54-A486D9C73C8D}"/>
          </ac:spMkLst>
        </pc:spChg>
        <pc:spChg chg="add del mod">
          <ac:chgData name="Jansson Kaj" userId="63ff27dc-a41d-4b53-9797-caf90d468e1d" providerId="ADAL" clId="{1A4C08A6-AFD3-4D6A-B29E-72E7E921C7AC}" dt="2025-03-17T08:03:11.975" v="367" actId="478"/>
          <ac:spMkLst>
            <pc:docMk/>
            <pc:sldMk cId="3506527695" sldId="442"/>
            <ac:spMk id="11" creationId="{E5D2CC05-E8F6-1504-9B61-83F07E560213}"/>
          </ac:spMkLst>
        </pc:spChg>
        <pc:picChg chg="add mod">
          <ac:chgData name="Jansson Kaj" userId="63ff27dc-a41d-4b53-9797-caf90d468e1d" providerId="ADAL" clId="{1A4C08A6-AFD3-4D6A-B29E-72E7E921C7AC}" dt="2025-03-17T08:04:27.576" v="389" actId="1076"/>
          <ac:picMkLst>
            <pc:docMk/>
            <pc:sldMk cId="3506527695" sldId="442"/>
            <ac:picMk id="8" creationId="{CE71D936-ECF4-D017-88F5-091A6289A364}"/>
          </ac:picMkLst>
        </pc:picChg>
        <pc:picChg chg="add del mod">
          <ac:chgData name="Jansson Kaj" userId="63ff27dc-a41d-4b53-9797-caf90d468e1d" providerId="ADAL" clId="{1A4C08A6-AFD3-4D6A-B29E-72E7E921C7AC}" dt="2025-03-17T08:03:09.206" v="366" actId="478"/>
          <ac:picMkLst>
            <pc:docMk/>
            <pc:sldMk cId="3506527695" sldId="442"/>
            <ac:picMk id="10" creationId="{865AF2BD-FBE9-ADEA-6AFC-CBFF6871AD8D}"/>
          </ac:picMkLst>
        </pc:picChg>
      </pc:sldChg>
      <pc:sldChg chg="modSp mod">
        <pc:chgData name="Jansson Kaj" userId="63ff27dc-a41d-4b53-9797-caf90d468e1d" providerId="ADAL" clId="{1A4C08A6-AFD3-4D6A-B29E-72E7E921C7AC}" dt="2025-03-17T08:34:27.671" v="1200" actId="20577"/>
        <pc:sldMkLst>
          <pc:docMk/>
          <pc:sldMk cId="3232965779" sldId="446"/>
        </pc:sldMkLst>
        <pc:spChg chg="mod">
          <ac:chgData name="Jansson Kaj" userId="63ff27dc-a41d-4b53-9797-caf90d468e1d" providerId="ADAL" clId="{1A4C08A6-AFD3-4D6A-B29E-72E7E921C7AC}" dt="2025-03-17T08:34:27.671" v="1200" actId="20577"/>
          <ac:spMkLst>
            <pc:docMk/>
            <pc:sldMk cId="3232965779" sldId="446"/>
            <ac:spMk id="3" creationId="{312E1600-D6DB-B307-566C-EE77CDCDDFDD}"/>
          </ac:spMkLst>
        </pc:spChg>
      </pc:sldChg>
    </pc:docChg>
  </pc:docChgLst>
  <pc:docChgLst>
    <pc:chgData name="Jansson Kaj" userId="S::bgz800@myy.haaga-helia.fi::63ff27dc-a41d-4b53-9797-caf90d468e1d" providerId="AD" clId="Web-{59427935-ED6C-AF98-C97E-C2EECDE3AE8F}"/>
    <pc:docChg chg="delSld modSld">
      <pc:chgData name="Jansson Kaj" userId="S::bgz800@myy.haaga-helia.fi::63ff27dc-a41d-4b53-9797-caf90d468e1d" providerId="AD" clId="Web-{59427935-ED6C-AF98-C97E-C2EECDE3AE8F}" dt="2025-03-12T10:10:21.578" v="167" actId="20577"/>
      <pc:docMkLst>
        <pc:docMk/>
      </pc:docMkLst>
      <pc:sldChg chg="delSp modSp">
        <pc:chgData name="Jansson Kaj" userId="S::bgz800@myy.haaga-helia.fi::63ff27dc-a41d-4b53-9797-caf90d468e1d" providerId="AD" clId="Web-{59427935-ED6C-AF98-C97E-C2EECDE3AE8F}" dt="2025-03-12T10:06:52.625" v="41"/>
        <pc:sldMkLst>
          <pc:docMk/>
          <pc:sldMk cId="1587126786" sldId="257"/>
        </pc:sldMkLst>
        <pc:spChg chg="mod">
          <ac:chgData name="Jansson Kaj" userId="S::bgz800@myy.haaga-helia.fi::63ff27dc-a41d-4b53-9797-caf90d468e1d" providerId="AD" clId="Web-{59427935-ED6C-AF98-C97E-C2EECDE3AE8F}" dt="2025-03-12T10:06:11.672" v="18" actId="20577"/>
          <ac:spMkLst>
            <pc:docMk/>
            <pc:sldMk cId="1587126786" sldId="257"/>
            <ac:spMk id="15" creationId="{70E1B789-CAFB-46D0-958A-D3B177C7BA6D}"/>
          </ac:spMkLst>
        </pc:spChg>
        <pc:spChg chg="mod">
          <ac:chgData name="Jansson Kaj" userId="S::bgz800@myy.haaga-helia.fi::63ff27dc-a41d-4b53-9797-caf90d468e1d" providerId="AD" clId="Web-{59427935-ED6C-AF98-C97E-C2EECDE3AE8F}" dt="2025-03-12T10:06:49.547" v="40" actId="20577"/>
          <ac:spMkLst>
            <pc:docMk/>
            <pc:sldMk cId="1587126786" sldId="257"/>
            <ac:spMk id="21" creationId="{86F69BB3-94DD-4BFD-B2A3-E7EBC655C839}"/>
          </ac:spMkLst>
        </pc:spChg>
        <pc:picChg chg="del">
          <ac:chgData name="Jansson Kaj" userId="S::bgz800@myy.haaga-helia.fi::63ff27dc-a41d-4b53-9797-caf90d468e1d" providerId="AD" clId="Web-{59427935-ED6C-AF98-C97E-C2EECDE3AE8F}" dt="2025-03-12T10:06:52.625" v="41"/>
          <ac:picMkLst>
            <pc:docMk/>
            <pc:sldMk cId="1587126786" sldId="257"/>
            <ac:picMk id="2" creationId="{1ADE6FBC-0E60-3DF7-E508-C3F3D6B08CDF}"/>
          </ac:picMkLst>
        </pc:picChg>
      </pc:sldChg>
      <pc:sldChg chg="modSp">
        <pc:chgData name="Jansson Kaj" userId="S::bgz800@myy.haaga-helia.fi::63ff27dc-a41d-4b53-9797-caf90d468e1d" providerId="AD" clId="Web-{59427935-ED6C-AF98-C97E-C2EECDE3AE8F}" dt="2025-03-12T10:10:21.578" v="167" actId="20577"/>
        <pc:sldMkLst>
          <pc:docMk/>
          <pc:sldMk cId="2401021430" sldId="440"/>
        </pc:sldMkLst>
        <pc:spChg chg="mod">
          <ac:chgData name="Jansson Kaj" userId="S::bgz800@myy.haaga-helia.fi::63ff27dc-a41d-4b53-9797-caf90d468e1d" providerId="AD" clId="Web-{59427935-ED6C-AF98-C97E-C2EECDE3AE8F}" dt="2025-03-12T10:10:21.578" v="167" actId="20577"/>
          <ac:spMkLst>
            <pc:docMk/>
            <pc:sldMk cId="2401021430" sldId="440"/>
            <ac:spMk id="2" creationId="{E3D088A5-A888-E24C-9E8C-131F880EED57}"/>
          </ac:spMkLst>
        </pc:spChg>
      </pc:sldChg>
      <pc:sldChg chg="delSp modSp">
        <pc:chgData name="Jansson Kaj" userId="S::bgz800@myy.haaga-helia.fi::63ff27dc-a41d-4b53-9797-caf90d468e1d" providerId="AD" clId="Web-{59427935-ED6C-AF98-C97E-C2EECDE3AE8F}" dt="2025-03-12T10:07:40.719" v="88" actId="20577"/>
        <pc:sldMkLst>
          <pc:docMk/>
          <pc:sldMk cId="348822832" sldId="441"/>
        </pc:sldMkLst>
        <pc:spChg chg="mod">
          <ac:chgData name="Jansson Kaj" userId="S::bgz800@myy.haaga-helia.fi::63ff27dc-a41d-4b53-9797-caf90d468e1d" providerId="AD" clId="Web-{59427935-ED6C-AF98-C97E-C2EECDE3AE8F}" dt="2025-03-12T10:07:40.719" v="88" actId="20577"/>
          <ac:spMkLst>
            <pc:docMk/>
            <pc:sldMk cId="348822832" sldId="441"/>
            <ac:spMk id="3" creationId="{5237FBC6-86C5-74A5-3E54-A486D9C73C8D}"/>
          </ac:spMkLst>
        </pc:spChg>
        <pc:picChg chg="del">
          <ac:chgData name="Jansson Kaj" userId="S::bgz800@myy.haaga-helia.fi::63ff27dc-a41d-4b53-9797-caf90d468e1d" providerId="AD" clId="Web-{59427935-ED6C-AF98-C97E-C2EECDE3AE8F}" dt="2025-03-12T10:06:58.141" v="42"/>
          <ac:picMkLst>
            <pc:docMk/>
            <pc:sldMk cId="348822832" sldId="441"/>
            <ac:picMk id="9" creationId="{BE6BEB7B-1B9C-491F-6BD0-5F194FDAD053}"/>
          </ac:picMkLst>
        </pc:picChg>
      </pc:sldChg>
      <pc:sldChg chg="delSp modSp">
        <pc:chgData name="Jansson Kaj" userId="S::bgz800@myy.haaga-helia.fi::63ff27dc-a41d-4b53-9797-caf90d468e1d" providerId="AD" clId="Web-{59427935-ED6C-AF98-C97E-C2EECDE3AE8F}" dt="2025-03-12T10:08:41.235" v="125" actId="20577"/>
        <pc:sldMkLst>
          <pc:docMk/>
          <pc:sldMk cId="3506527695" sldId="442"/>
        </pc:sldMkLst>
        <pc:spChg chg="mod">
          <ac:chgData name="Jansson Kaj" userId="S::bgz800@myy.haaga-helia.fi::63ff27dc-a41d-4b53-9797-caf90d468e1d" providerId="AD" clId="Web-{59427935-ED6C-AF98-C97E-C2EECDE3AE8F}" dt="2025-03-12T10:08:41.235" v="125" actId="20577"/>
          <ac:spMkLst>
            <pc:docMk/>
            <pc:sldMk cId="3506527695" sldId="442"/>
            <ac:spMk id="3" creationId="{5237FBC6-86C5-74A5-3E54-A486D9C73C8D}"/>
          </ac:spMkLst>
        </pc:spChg>
        <pc:picChg chg="del">
          <ac:chgData name="Jansson Kaj" userId="S::bgz800@myy.haaga-helia.fi::63ff27dc-a41d-4b53-9797-caf90d468e1d" providerId="AD" clId="Web-{59427935-ED6C-AF98-C97E-C2EECDE3AE8F}" dt="2025-03-12T10:07:42.500" v="89"/>
          <ac:picMkLst>
            <pc:docMk/>
            <pc:sldMk cId="3506527695" sldId="442"/>
            <ac:picMk id="9" creationId="{1F5BC6F6-8280-5BAD-D331-30FEB7C552FA}"/>
          </ac:picMkLst>
        </pc:picChg>
        <pc:picChg chg="del">
          <ac:chgData name="Jansson Kaj" userId="S::bgz800@myy.haaga-helia.fi::63ff27dc-a41d-4b53-9797-caf90d468e1d" providerId="AD" clId="Web-{59427935-ED6C-AF98-C97E-C2EECDE3AE8F}" dt="2025-03-12T10:07:44.313" v="90"/>
          <ac:picMkLst>
            <pc:docMk/>
            <pc:sldMk cId="3506527695" sldId="442"/>
            <ac:picMk id="11" creationId="{283EE86A-C07C-996D-28A7-E0BE28CEA402}"/>
          </ac:picMkLst>
        </pc:picChg>
      </pc:sldChg>
      <pc:sldChg chg="del">
        <pc:chgData name="Jansson Kaj" userId="S::bgz800@myy.haaga-helia.fi::63ff27dc-a41d-4b53-9797-caf90d468e1d" providerId="AD" clId="Web-{59427935-ED6C-AF98-C97E-C2EECDE3AE8F}" dt="2025-03-12T10:09:37.078" v="164"/>
        <pc:sldMkLst>
          <pc:docMk/>
          <pc:sldMk cId="2281119742" sldId="443"/>
        </pc:sldMkLst>
      </pc:sldChg>
      <pc:sldChg chg="modSp">
        <pc:chgData name="Jansson Kaj" userId="S::bgz800@myy.haaga-helia.fi::63ff27dc-a41d-4b53-9797-caf90d468e1d" providerId="AD" clId="Web-{59427935-ED6C-AF98-C97E-C2EECDE3AE8F}" dt="2025-03-12T10:09:31.469" v="163" actId="20577"/>
        <pc:sldMkLst>
          <pc:docMk/>
          <pc:sldMk cId="3232965779" sldId="446"/>
        </pc:sldMkLst>
        <pc:spChg chg="mod">
          <ac:chgData name="Jansson Kaj" userId="S::bgz800@myy.haaga-helia.fi::63ff27dc-a41d-4b53-9797-caf90d468e1d" providerId="AD" clId="Web-{59427935-ED6C-AF98-C97E-C2EECDE3AE8F}" dt="2025-03-12T10:09:31.469" v="163" actId="20577"/>
          <ac:spMkLst>
            <pc:docMk/>
            <pc:sldMk cId="3232965779" sldId="446"/>
            <ac:spMk id="2" creationId="{CE608258-CEEE-EED5-6741-AEFA0FF0023B}"/>
          </ac:spMkLst>
        </pc:spChg>
        <pc:spChg chg="mod">
          <ac:chgData name="Jansson Kaj" userId="S::bgz800@myy.haaga-helia.fi::63ff27dc-a41d-4b53-9797-caf90d468e1d" providerId="AD" clId="Web-{59427935-ED6C-AF98-C97E-C2EECDE3AE8F}" dt="2025-03-12T10:09:28.703" v="162" actId="20577"/>
          <ac:spMkLst>
            <pc:docMk/>
            <pc:sldMk cId="3232965779" sldId="446"/>
            <ac:spMk id="3" creationId="{312E1600-D6DB-B307-566C-EE77CDCDDFDD}"/>
          </ac:spMkLst>
        </pc:spChg>
      </pc:sldChg>
      <pc:sldChg chg="modSp">
        <pc:chgData name="Jansson Kaj" userId="S::bgz800@myy.haaga-helia.fi::63ff27dc-a41d-4b53-9797-caf90d468e1d" providerId="AD" clId="Web-{59427935-ED6C-AF98-C97E-C2EECDE3AE8F}" dt="2025-03-12T10:06:07.813" v="17" actId="20577"/>
        <pc:sldMkLst>
          <pc:docMk/>
          <pc:sldMk cId="4228945129" sldId="447"/>
        </pc:sldMkLst>
        <pc:spChg chg="mod">
          <ac:chgData name="Jansson Kaj" userId="S::bgz800@myy.haaga-helia.fi::63ff27dc-a41d-4b53-9797-caf90d468e1d" providerId="AD" clId="Web-{59427935-ED6C-AF98-C97E-C2EECDE3AE8F}" dt="2025-03-12T10:06:07.813" v="17" actId="20577"/>
          <ac:spMkLst>
            <pc:docMk/>
            <pc:sldMk cId="4228945129" sldId="447"/>
            <ac:spMk id="3" creationId="{814BB449-797F-AA3D-9974-C7929DC2540D}"/>
          </ac:spMkLst>
        </pc:spChg>
      </pc:sldChg>
    </pc:docChg>
  </pc:docChgLst>
  <pc:docChgLst>
    <pc:chgData name="Helin Elias" userId="S::bgu243@myy.haaga-helia.fi::181b8c13-3d2e-4e52-a63f-651e0a0bfd86" providerId="AD" clId="Web-{D076E3AE-A5F7-46F7-8443-6BE475FF2CAB}"/>
    <pc:docChg chg="modSld">
      <pc:chgData name="Helin Elias" userId="S::bgu243@myy.haaga-helia.fi::181b8c13-3d2e-4e52-a63f-651e0a0bfd86" providerId="AD" clId="Web-{D076E3AE-A5F7-46F7-8443-6BE475FF2CAB}" dt="2025-03-17T08:26:35.140" v="5" actId="20577"/>
      <pc:docMkLst>
        <pc:docMk/>
      </pc:docMkLst>
      <pc:sldChg chg="modSp">
        <pc:chgData name="Helin Elias" userId="S::bgu243@myy.haaga-helia.fi::181b8c13-3d2e-4e52-a63f-651e0a0bfd86" providerId="AD" clId="Web-{D076E3AE-A5F7-46F7-8443-6BE475FF2CAB}" dt="2025-03-17T08:26:22.749" v="3" actId="20577"/>
        <pc:sldMkLst>
          <pc:docMk/>
          <pc:sldMk cId="1587126786" sldId="257"/>
        </pc:sldMkLst>
        <pc:spChg chg="mod">
          <ac:chgData name="Helin Elias" userId="S::bgu243@myy.haaga-helia.fi::181b8c13-3d2e-4e52-a63f-651e0a0bfd86" providerId="AD" clId="Web-{D076E3AE-A5F7-46F7-8443-6BE475FF2CAB}" dt="2025-03-17T08:26:22.749" v="3" actId="20577"/>
          <ac:spMkLst>
            <pc:docMk/>
            <pc:sldMk cId="1587126786" sldId="257"/>
            <ac:spMk id="6" creationId="{588CE607-4137-8840-8FEA-42EAC857E3A3}"/>
          </ac:spMkLst>
        </pc:spChg>
        <pc:spChg chg="mod">
          <ac:chgData name="Helin Elias" userId="S::bgu243@myy.haaga-helia.fi::181b8c13-3d2e-4e52-a63f-651e0a0bfd86" providerId="AD" clId="Web-{D076E3AE-A5F7-46F7-8443-6BE475FF2CAB}" dt="2025-03-17T08:17:59.336" v="2" actId="20577"/>
          <ac:spMkLst>
            <pc:docMk/>
            <pc:sldMk cId="1587126786" sldId="257"/>
            <ac:spMk id="21" creationId="{86F69BB3-94DD-4BFD-B2A3-E7EBC655C839}"/>
          </ac:spMkLst>
        </pc:spChg>
      </pc:sldChg>
      <pc:sldChg chg="modSp">
        <pc:chgData name="Helin Elias" userId="S::bgu243@myy.haaga-helia.fi::181b8c13-3d2e-4e52-a63f-651e0a0bfd86" providerId="AD" clId="Web-{D076E3AE-A5F7-46F7-8443-6BE475FF2CAB}" dt="2025-03-17T08:26:35.140" v="5" actId="20577"/>
        <pc:sldMkLst>
          <pc:docMk/>
          <pc:sldMk cId="348822832" sldId="441"/>
        </pc:sldMkLst>
        <pc:spChg chg="mod">
          <ac:chgData name="Helin Elias" userId="S::bgu243@myy.haaga-helia.fi::181b8c13-3d2e-4e52-a63f-651e0a0bfd86" providerId="AD" clId="Web-{D076E3AE-A5F7-46F7-8443-6BE475FF2CAB}" dt="2025-03-17T08:26:35.140" v="5" actId="20577"/>
          <ac:spMkLst>
            <pc:docMk/>
            <pc:sldMk cId="348822832" sldId="441"/>
            <ac:spMk id="6" creationId="{1ADC8A9E-277E-F9A1-2A81-7038ED1F0F84}"/>
          </ac:spMkLst>
        </pc:spChg>
      </pc:sldChg>
      <pc:sldChg chg="modSp">
        <pc:chgData name="Helin Elias" userId="S::bgu243@myy.haaga-helia.fi::181b8c13-3d2e-4e52-a63f-651e0a0bfd86" providerId="AD" clId="Web-{D076E3AE-A5F7-46F7-8443-6BE475FF2CAB}" dt="2025-03-17T08:26:29.952" v="4" actId="20577"/>
        <pc:sldMkLst>
          <pc:docMk/>
          <pc:sldMk cId="4228945129" sldId="447"/>
        </pc:sldMkLst>
        <pc:spChg chg="mod">
          <ac:chgData name="Helin Elias" userId="S::bgu243@myy.haaga-helia.fi::181b8c13-3d2e-4e52-a63f-651e0a0bfd86" providerId="AD" clId="Web-{D076E3AE-A5F7-46F7-8443-6BE475FF2CAB}" dt="2025-03-17T08:26:29.952" v="4" actId="20577"/>
          <ac:spMkLst>
            <pc:docMk/>
            <pc:sldMk cId="4228945129" sldId="447"/>
            <ac:spMk id="5" creationId="{9C53307C-4E02-3419-9EA2-AB0A428DF506}"/>
          </ac:spMkLst>
        </pc:spChg>
      </pc:sldChg>
    </pc:docChg>
  </pc:docChgLst>
  <pc:docChgLst>
    <pc:chgData name="Helin Elias" userId="S::bgu243@myy.haaga-helia.fi::181b8c13-3d2e-4e52-a63f-651e0a0bfd86" providerId="AD" clId="Web-{FA07CEC3-C77E-B971-922D-4FF66807D48E}"/>
    <pc:docChg chg="modSld">
      <pc:chgData name="Helin Elias" userId="S::bgu243@myy.haaga-helia.fi::181b8c13-3d2e-4e52-a63f-651e0a0bfd86" providerId="AD" clId="Web-{FA07CEC3-C77E-B971-922D-4FF66807D48E}" dt="2025-03-19T08:56:47.546" v="12" actId="20577"/>
      <pc:docMkLst>
        <pc:docMk/>
      </pc:docMkLst>
      <pc:sldChg chg="modSp">
        <pc:chgData name="Helin Elias" userId="S::bgu243@myy.haaga-helia.fi::181b8c13-3d2e-4e52-a63f-651e0a0bfd86" providerId="AD" clId="Web-{FA07CEC3-C77E-B971-922D-4FF66807D48E}" dt="2025-03-19T08:56:47.546" v="12" actId="20577"/>
        <pc:sldMkLst>
          <pc:docMk/>
          <pc:sldMk cId="3506527695" sldId="442"/>
        </pc:sldMkLst>
        <pc:spChg chg="mod">
          <ac:chgData name="Helin Elias" userId="S::bgu243@myy.haaga-helia.fi::181b8c13-3d2e-4e52-a63f-651e0a0bfd86" providerId="AD" clId="Web-{FA07CEC3-C77E-B971-922D-4FF66807D48E}" dt="2025-03-19T08:56:47.546" v="12" actId="20577"/>
          <ac:spMkLst>
            <pc:docMk/>
            <pc:sldMk cId="3506527695" sldId="442"/>
            <ac:spMk id="3" creationId="{5237FBC6-86C5-74A5-3E54-A486D9C73C8D}"/>
          </ac:spMkLst>
        </pc:spChg>
      </pc:sldChg>
    </pc:docChg>
  </pc:docChgLst>
  <pc:docChgLst>
    <pc:chgData name="Jansson Kaj" userId="S::bgz800@myy.haaga-helia.fi::63ff27dc-a41d-4b53-9797-caf90d468e1d" providerId="AD" clId="Web-{C7338856-2691-3A89-4923-390AFFA756CD}"/>
    <pc:docChg chg="modSld">
      <pc:chgData name="Jansson Kaj" userId="S::bgz800@myy.haaga-helia.fi::63ff27dc-a41d-4b53-9797-caf90d468e1d" providerId="AD" clId="Web-{C7338856-2691-3A89-4923-390AFFA756CD}" dt="2025-03-17T08:29:57.328" v="113" actId="20577"/>
      <pc:docMkLst>
        <pc:docMk/>
      </pc:docMkLst>
      <pc:sldChg chg="addSp modSp">
        <pc:chgData name="Jansson Kaj" userId="S::bgz800@myy.haaga-helia.fi::63ff27dc-a41d-4b53-9797-caf90d468e1d" providerId="AD" clId="Web-{C7338856-2691-3A89-4923-390AFFA756CD}" dt="2025-03-17T07:47:38.044" v="6" actId="14100"/>
        <pc:sldMkLst>
          <pc:docMk/>
          <pc:sldMk cId="1587126786" sldId="257"/>
        </pc:sldMkLst>
        <pc:picChg chg="add mod">
          <ac:chgData name="Jansson Kaj" userId="S::bgz800@myy.haaga-helia.fi::63ff27dc-a41d-4b53-9797-caf90d468e1d" providerId="AD" clId="Web-{C7338856-2691-3A89-4923-390AFFA756CD}" dt="2025-03-17T07:47:38.044" v="6" actId="14100"/>
          <ac:picMkLst>
            <pc:docMk/>
            <pc:sldMk cId="1587126786" sldId="257"/>
            <ac:picMk id="2" creationId="{E1EA8441-285D-89A0-0737-35C65B523590}"/>
          </ac:picMkLst>
        </pc:picChg>
      </pc:sldChg>
      <pc:sldChg chg="addSp modSp">
        <pc:chgData name="Jansson Kaj" userId="S::bgz800@myy.haaga-helia.fi::63ff27dc-a41d-4b53-9797-caf90d468e1d" providerId="AD" clId="Web-{C7338856-2691-3A89-4923-390AFFA756CD}" dt="2025-03-17T08:27:33.919" v="52" actId="20577"/>
        <pc:sldMkLst>
          <pc:docMk/>
          <pc:sldMk cId="3506527695" sldId="442"/>
        </pc:sldMkLst>
        <pc:spChg chg="add mod">
          <ac:chgData name="Jansson Kaj" userId="S::bgz800@myy.haaga-helia.fi::63ff27dc-a41d-4b53-9797-caf90d468e1d" providerId="AD" clId="Web-{C7338856-2691-3A89-4923-390AFFA756CD}" dt="2025-03-17T08:27:33.919" v="52" actId="20577"/>
          <ac:spMkLst>
            <pc:docMk/>
            <pc:sldMk cId="3506527695" sldId="442"/>
            <ac:spMk id="4" creationId="{628C5DB4-B86A-5B1B-6F15-8452B8CF4520}"/>
          </ac:spMkLst>
        </pc:spChg>
        <pc:picChg chg="mod">
          <ac:chgData name="Jansson Kaj" userId="S::bgz800@myy.haaga-helia.fi::63ff27dc-a41d-4b53-9797-caf90d468e1d" providerId="AD" clId="Web-{C7338856-2691-3A89-4923-390AFFA756CD}" dt="2025-03-17T08:27:22.544" v="36" actId="1076"/>
          <ac:picMkLst>
            <pc:docMk/>
            <pc:sldMk cId="3506527695" sldId="442"/>
            <ac:picMk id="8" creationId="{CE71D936-ECF4-D017-88F5-091A6289A364}"/>
          </ac:picMkLst>
        </pc:picChg>
      </pc:sldChg>
      <pc:sldChg chg="modSp">
        <pc:chgData name="Jansson Kaj" userId="S::bgz800@myy.haaga-helia.fi::63ff27dc-a41d-4b53-9797-caf90d468e1d" providerId="AD" clId="Web-{C7338856-2691-3A89-4923-390AFFA756CD}" dt="2025-03-17T08:29:57.328" v="113" actId="20577"/>
        <pc:sldMkLst>
          <pc:docMk/>
          <pc:sldMk cId="3232965779" sldId="446"/>
        </pc:sldMkLst>
        <pc:spChg chg="mod">
          <ac:chgData name="Jansson Kaj" userId="S::bgz800@myy.haaga-helia.fi::63ff27dc-a41d-4b53-9797-caf90d468e1d" providerId="AD" clId="Web-{C7338856-2691-3A89-4923-390AFFA756CD}" dt="2025-03-17T08:29:57.328" v="113" actId="20577"/>
          <ac:spMkLst>
            <pc:docMk/>
            <pc:sldMk cId="3232965779" sldId="446"/>
            <ac:spMk id="3" creationId="{312E1600-D6DB-B307-566C-EE77CDCDDFDD}"/>
          </ac:spMkLst>
        </pc:spChg>
      </pc:sldChg>
      <pc:sldChg chg="addSp modSp">
        <pc:chgData name="Jansson Kaj" userId="S::bgz800@myy.haaga-helia.fi::63ff27dc-a41d-4b53-9797-caf90d468e1d" providerId="AD" clId="Web-{C7338856-2691-3A89-4923-390AFFA756CD}" dt="2025-03-17T08:29:13.936" v="102" actId="20577"/>
        <pc:sldMkLst>
          <pc:docMk/>
          <pc:sldMk cId="4228945129" sldId="447"/>
        </pc:sldMkLst>
        <pc:spChg chg="add mod">
          <ac:chgData name="Jansson Kaj" userId="S::bgz800@myy.haaga-helia.fi::63ff27dc-a41d-4b53-9797-caf90d468e1d" providerId="AD" clId="Web-{C7338856-2691-3A89-4923-390AFFA756CD}" dt="2025-03-17T08:29:13.936" v="102" actId="20577"/>
          <ac:spMkLst>
            <pc:docMk/>
            <pc:sldMk cId="4228945129" sldId="447"/>
            <ac:spMk id="7" creationId="{65BEE3EA-59D3-23A2-A97E-257EF9B88286}"/>
          </ac:spMkLst>
        </pc:spChg>
      </pc:sldChg>
    </pc:docChg>
  </pc:docChgLst>
  <pc:docChgLst>
    <pc:chgData name="Helin Elias" userId="S::bgu243@myy.haaga-helia.fi::181b8c13-3d2e-4e52-a63f-651e0a0bfd86" providerId="AD" clId="Web-{0E1E1E28-6A51-A7D3-339D-11F910432EA4}"/>
    <pc:docChg chg="modSld">
      <pc:chgData name="Helin Elias" userId="S::bgu243@myy.haaga-helia.fi::181b8c13-3d2e-4e52-a63f-651e0a0bfd86" providerId="AD" clId="Web-{0E1E1E28-6A51-A7D3-339D-11F910432EA4}" dt="2025-03-18T23:43:32.424" v="4" actId="20577"/>
      <pc:docMkLst>
        <pc:docMk/>
      </pc:docMkLst>
      <pc:sldChg chg="modSp">
        <pc:chgData name="Helin Elias" userId="S::bgu243@myy.haaga-helia.fi::181b8c13-3d2e-4e52-a63f-651e0a0bfd86" providerId="AD" clId="Web-{0E1E1E28-6A51-A7D3-339D-11F910432EA4}" dt="2025-03-18T23:43:32.424" v="4" actId="20577"/>
        <pc:sldMkLst>
          <pc:docMk/>
          <pc:sldMk cId="3232965779" sldId="446"/>
        </pc:sldMkLst>
        <pc:spChg chg="mod">
          <ac:chgData name="Helin Elias" userId="S::bgu243@myy.haaga-helia.fi::181b8c13-3d2e-4e52-a63f-651e0a0bfd86" providerId="AD" clId="Web-{0E1E1E28-6A51-A7D3-339D-11F910432EA4}" dt="2025-03-18T23:43:32.424" v="4" actId="20577"/>
          <ac:spMkLst>
            <pc:docMk/>
            <pc:sldMk cId="3232965779" sldId="446"/>
            <ac:spMk id="3" creationId="{312E1600-D6DB-B307-566C-EE77CDCDDFDD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80000010_2B2F0090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en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en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​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Johdanto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Tämän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työn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tavoitteen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esittelyt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(1 </a:t>
            </a:r>
            <a:r>
              <a:rPr lang="en-US" sz="1200" b="1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sivu</a:t>
            </a:r>
            <a:r>
              <a:rPr lang="en-US" sz="1200" b="1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fi-FI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opintojakson ”Johdanto” –osuutta) </a:t>
            </a:r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i-FI"/>
              <a:t>Muista merkitä lähteet Haaga-Helian ohjeistuksen mukaisesti!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02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i-FI" sz="1200"/>
              <a:t>Katso Erkin WebSecurityConfig –tiedoston.</a:t>
            </a:r>
          </a:p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90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Testaa Erkki &amp; Johannes frontendia.</a:t>
            </a:r>
          </a:p>
          <a:p>
            <a:endParaRPr lang="fi-FI"/>
          </a:p>
          <a:p>
            <a:r>
              <a:rPr lang="fi-FI"/>
              <a:t>Placeholder: Yhteenveto toiminto ei täydellinen.</a:t>
            </a:r>
          </a:p>
          <a:p>
            <a:endParaRPr lang="en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5FFFB7-F2A5-7347-AEB2-258A388E937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009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19.3.2025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19.3.2025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19.3.2025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19.3.2025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19.3.2025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19.3.2025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19.3.2025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19.3.2025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19.3.2025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vector/agenda-business-day-business-meeting-vector-stock-illustration_37470244.ht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506538"/>
            <a:ext cx="11125200" cy="1808941"/>
          </a:xfrm>
        </p:spPr>
        <p:txBody>
          <a:bodyPr>
            <a:normAutofit fontScale="90000"/>
          </a:bodyPr>
          <a:lstStyle/>
          <a:p>
            <a:r>
              <a:rPr lang="en-GB" sz="6000" err="1"/>
              <a:t>Fisma</a:t>
            </a:r>
            <a:r>
              <a:rPr lang="en-GB" sz="6000"/>
              <a:t> </a:t>
            </a:r>
            <a:r>
              <a:rPr lang="en-GB" sz="6000" err="1"/>
              <a:t>ry</a:t>
            </a:r>
            <a:r>
              <a:rPr lang="en-GB" sz="6000"/>
              <a:t> : Benefit-app</a:t>
            </a:r>
            <a:br>
              <a:rPr lang="en-GB" sz="4800"/>
            </a:br>
            <a:r>
              <a:rPr lang="fi-FI" sz="3100" b="0"/>
              <a:t>Sprint </a:t>
            </a:r>
            <a:r>
              <a:rPr lang="fi-FI" sz="3100" b="0" err="1"/>
              <a:t>Review</a:t>
            </a:r>
            <a:r>
              <a:rPr lang="fi-FI" sz="3100" b="0"/>
              <a:t> : Sprint 04. (5.3 - 19.3)</a:t>
            </a:r>
            <a:br>
              <a:rPr lang="fi-FI" b="0"/>
            </a:br>
            <a:endParaRPr lang="en-GB" sz="480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i-FI"/>
              <a:t>Päivämäärä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319B50D-54A6-1B66-7588-5A16AB3ACA03}"/>
              </a:ext>
            </a:extLst>
          </p:cNvPr>
          <p:cNvSpPr/>
          <p:nvPr/>
        </p:nvSpPr>
        <p:spPr>
          <a:xfrm>
            <a:off x="444500" y="4572000"/>
            <a:ext cx="1447800" cy="698500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307558"/>
            <a:ext cx="11125200" cy="2434888"/>
          </a:xfrm>
        </p:spPr>
        <p:txBody>
          <a:bodyPr>
            <a:normAutofit/>
          </a:bodyPr>
          <a:lstStyle/>
          <a:p>
            <a:r>
              <a:rPr lang="en-GB"/>
              <a:t>Elias Helin, </a:t>
            </a:r>
            <a:r>
              <a:rPr lang="en-GB" err="1"/>
              <a:t>Erkki</a:t>
            </a:r>
            <a:r>
              <a:rPr lang="en-GB"/>
              <a:t> </a:t>
            </a:r>
            <a:r>
              <a:rPr lang="en-GB" err="1"/>
              <a:t>Tiili</a:t>
            </a:r>
            <a:r>
              <a:rPr lang="en-GB"/>
              <a:t>, Janne Puukko, Johannes Haapanen, </a:t>
            </a:r>
            <a:br>
              <a:rPr lang="en-GB"/>
            </a:br>
            <a:r>
              <a:rPr lang="en-GB"/>
              <a:t>Kaj Jansson, Kristin Luik, Oskari Aho </a:t>
            </a:r>
            <a:r>
              <a:rPr lang="en-GB" err="1"/>
              <a:t>ja</a:t>
            </a:r>
            <a:r>
              <a:rPr lang="en-GB"/>
              <a:t> Petteri </a:t>
            </a:r>
            <a:r>
              <a:rPr lang="en-GB" err="1"/>
              <a:t>Pinkkilä</a:t>
            </a:r>
            <a:r>
              <a:rPr lang="en-GB"/>
              <a:t>. </a:t>
            </a:r>
            <a:endParaRPr lang="en-GB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02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AE89-4788-6C5C-1AA4-D77C7F71D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 sz="4800"/>
              <a:t>Päivän agenda</a:t>
            </a:r>
            <a:endParaRPr lang="en-FI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B449-797F-AA3D-9974-C7929DC2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58900"/>
            <a:ext cx="5365750" cy="414020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800"/>
              <a:t>1. Sprint 4 projektinhallinta.</a:t>
            </a:r>
            <a:endParaRPr lang="en-US"/>
          </a:p>
          <a:p>
            <a:pPr marL="215900" indent="-215900">
              <a:lnSpc>
                <a:spcPct val="150000"/>
              </a:lnSpc>
            </a:pPr>
            <a:r>
              <a:rPr lang="fi-FI" sz="2800"/>
              <a:t>2.  </a:t>
            </a:r>
            <a:r>
              <a:rPr lang="fi-FI" sz="2800" err="1"/>
              <a:t>Backend</a:t>
            </a:r>
            <a:r>
              <a:rPr lang="fi-FI" sz="2800"/>
              <a:t>.</a:t>
            </a:r>
            <a:endParaRPr lang="fi-FI" sz="2800">
              <a:cs typeface="Arial" panose="020B0604020202020204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800"/>
              <a:t>3. </a:t>
            </a:r>
            <a:r>
              <a:rPr lang="fi-FI" sz="2800" err="1"/>
              <a:t>Frontend</a:t>
            </a:r>
            <a:r>
              <a:rPr lang="fi-FI" sz="2800"/>
              <a:t>.</a:t>
            </a:r>
            <a:endParaRPr lang="fi-FI" sz="2800">
              <a:cs typeface="Arial" panose="020B0604020202020204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800"/>
              <a:t>4. Sprint 5 työt ja tavoitteet</a:t>
            </a:r>
            <a:r>
              <a:rPr lang="fi-FI"/>
              <a:t>.</a:t>
            </a:r>
            <a:endParaRPr lang="fi-FI">
              <a:cs typeface="Arial"/>
            </a:endParaRPr>
          </a:p>
          <a:p>
            <a:pPr marL="215900" indent="-215900"/>
            <a:endParaRPr lang="en-FI">
              <a:cs typeface="Arial" panose="020B0604020202020204"/>
            </a:endParaRPr>
          </a:p>
        </p:txBody>
      </p:sp>
      <p:pic>
        <p:nvPicPr>
          <p:cNvPr id="8" name="Picture 7" descr="A clipboard with a clock and a checklist&#10;&#10;AI-generated content may be incorrect.">
            <a:extLst>
              <a:ext uri="{FF2B5EF4-FFF2-40B4-BE49-F238E27FC236}">
                <a16:creationId xmlns:a16="http://schemas.microsoft.com/office/drawing/2014/main" id="{D0101493-F3EE-0DB9-4928-8C0126BEA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3977" r="3" b="9205"/>
          <a:stretch/>
        </p:blipFill>
        <p:spPr>
          <a:xfrm>
            <a:off x="6286646" y="1358900"/>
            <a:ext cx="5389417" cy="4140200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C47D-C362-133A-805B-7CDCE340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1EDCD7B-6966-E249-89F2-D46BDFBF56BE}" type="datetime1">
              <a:rPr lang="fi-FI" smtClean="0"/>
              <a:pPr>
                <a:spcAft>
                  <a:spcPts val="600"/>
                </a:spcAft>
              </a:pPr>
              <a:t>19.3.2025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3307C-4E02-3419-9EA2-AB0A428DF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Fisma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58CB0-4608-21B1-C97A-2238F99C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EE3EA-59D3-23A2-A97E-257EF9B88286}"/>
              </a:ext>
            </a:extLst>
          </p:cNvPr>
          <p:cNvSpPr txBox="1"/>
          <p:nvPr/>
        </p:nvSpPr>
        <p:spPr>
          <a:xfrm>
            <a:off x="552940" y="4636478"/>
            <a:ext cx="41499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Benefit-</a:t>
            </a:r>
            <a:r>
              <a:rPr lang="en-US" sz="2400" b="1" err="1"/>
              <a:t>appin</a:t>
            </a:r>
            <a:r>
              <a:rPr lang="en-US" sz="2400" b="1"/>
              <a:t> live-</a:t>
            </a:r>
            <a:r>
              <a:rPr lang="en-US" sz="2400" b="1" err="1"/>
              <a:t>versio</a:t>
            </a:r>
            <a:r>
              <a:rPr lang="en-US" sz="2400"/>
              <a:t>:</a:t>
            </a:r>
            <a:br>
              <a:rPr lang="en-US" sz="2400"/>
            </a:br>
            <a:br>
              <a:rPr lang="en-US" sz="2400"/>
            </a:br>
            <a:r>
              <a:rPr lang="en-US" sz="2400"/>
              <a:t>https://benefit.pinkkhub.com/</a:t>
            </a:r>
          </a:p>
        </p:txBody>
      </p:sp>
    </p:spTree>
    <p:extLst>
      <p:ext uri="{BB962C8B-B14F-4D97-AF65-F5344CB8AC3E}">
        <p14:creationId xmlns:p14="http://schemas.microsoft.com/office/powerpoint/2010/main" val="422894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0E1B789-CAFB-46D0-958A-D3B177C7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09268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/>
              <a:t>1. Sprint 04 </a:t>
            </a:r>
            <a:br>
              <a:rPr lang="fi-FI"/>
            </a:br>
            <a:r>
              <a:rPr lang="fi-FI"/>
              <a:t>projektihallinta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86F69BB3-94DD-4BFD-B2A3-E7EBC655C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7687" y="1247512"/>
            <a:ext cx="4440873" cy="4901428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60000"/>
              </a:lnSpc>
            </a:pPr>
            <a:r>
              <a:rPr lang="fi-FI" sz="2400"/>
              <a:t>Tärkeimmät tavoitteet edellisen sprintin jälkeen:</a:t>
            </a:r>
            <a:endParaRPr lang="en-US"/>
          </a:p>
          <a:p>
            <a:pPr marL="960755" lvl="1" indent="-457200">
              <a:lnSpc>
                <a:spcPct val="160000"/>
              </a:lnSpc>
              <a:buFont typeface="+mj-lt"/>
              <a:buAutoNum type="arabicPeriod"/>
            </a:pPr>
            <a:r>
              <a:rPr lang="fi-FI" sz="2000"/>
              <a:t>Dokumentoinnit ja ohjeet kuntoon. </a:t>
            </a:r>
            <a:endParaRPr lang="fi-FI" sz="2200"/>
          </a:p>
          <a:p>
            <a:pPr marL="960755" lvl="1" indent="-457200">
              <a:lnSpc>
                <a:spcPct val="160000"/>
              </a:lnSpc>
              <a:buAutoNum type="arabicPeriod"/>
            </a:pPr>
            <a:r>
              <a:rPr lang="fi-FI" sz="2000"/>
              <a:t>Koodata uusia toimintoja.   </a:t>
            </a:r>
            <a:endParaRPr lang="fi-FI" sz="2200">
              <a:cs typeface="Arial"/>
            </a:endParaRPr>
          </a:p>
          <a:p>
            <a:pPr marL="960755" lvl="1" indent="-457200">
              <a:lnSpc>
                <a:spcPct val="160000"/>
              </a:lnSpc>
              <a:buAutoNum type="arabicPeriod"/>
            </a:pPr>
            <a:r>
              <a:rPr lang="fi-FI" sz="2000"/>
              <a:t>Koodin </a:t>
            </a:r>
            <a:r>
              <a:rPr lang="fi-FI" sz="2000" err="1"/>
              <a:t>refaktorointi</a:t>
            </a:r>
            <a:r>
              <a:rPr lang="fi-FI" sz="2000"/>
              <a:t>.</a:t>
            </a:r>
            <a:endParaRPr lang="fi-FI" sz="2000">
              <a:cs typeface="Arial"/>
            </a:endParaRPr>
          </a:p>
          <a:p>
            <a:pPr marL="960755" lvl="1" indent="-457200">
              <a:lnSpc>
                <a:spcPct val="160000"/>
              </a:lnSpc>
              <a:buAutoNum type="arabicPeriod"/>
            </a:pPr>
            <a:r>
              <a:rPr lang="fi-FI" sz="2000"/>
              <a:t>CI/CD –</a:t>
            </a:r>
            <a:r>
              <a:rPr lang="fi-FI" sz="2000" err="1"/>
              <a:t>pipeline</a:t>
            </a:r>
            <a:r>
              <a:rPr lang="fi-FI" sz="2000"/>
              <a:t> valmis, </a:t>
            </a:r>
            <a:br>
              <a:rPr lang="fi-FI" sz="2000"/>
            </a:br>
            <a:r>
              <a:rPr lang="fi-FI" sz="2000" err="1"/>
              <a:t>push</a:t>
            </a:r>
            <a:r>
              <a:rPr lang="fi-FI" sz="2000"/>
              <a:t> tekee muutoksia. </a:t>
            </a:r>
            <a:endParaRPr lang="fi-FI" sz="2000"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202E1EC2-47B8-044B-A09E-6A63B4D80C87}" type="datetime1">
              <a:rPr lang="fi-FI" smtClean="0"/>
              <a:pPr>
                <a:spcAft>
                  <a:spcPts val="600"/>
                </a:spcAft>
              </a:pPr>
              <a:t>19.3.2025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/>
              <a:t>Fisma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3</a:t>
            </a:fld>
            <a:endParaRPr lang="en-GB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EA8441-285D-89A0-0737-35C65B5235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185"/>
          <a:stretch/>
        </p:blipFill>
        <p:spPr>
          <a:xfrm>
            <a:off x="5148385" y="-2344"/>
            <a:ext cx="7043616" cy="614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 anchor="t">
            <a:normAutofit/>
          </a:bodyPr>
          <a:lstStyle/>
          <a:p>
            <a:r>
              <a:rPr lang="fi-FI"/>
              <a:t>2. Backend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BC6-86C5-74A5-3E54-A486D9C7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04112"/>
            <a:ext cx="3541302" cy="4709328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000"/>
              <a:t>Vain muutamia rivimuokauksia. </a:t>
            </a:r>
            <a:br>
              <a:rPr lang="fi-FI" sz="2000"/>
            </a:br>
            <a:r>
              <a:rPr lang="fi-FI" sz="2000"/>
              <a:t>Ei suurempaa muutoksia.</a:t>
            </a:r>
            <a:endParaRPr lang="fi-FI"/>
          </a:p>
          <a:p>
            <a:pPr marL="215900" indent="-215900"/>
            <a:endParaRPr lang="fi-FI"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288437"/>
            <a:ext cx="1864203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844FF3FE-30BE-2040-9151-6FBC4992BF4F}" type="datetime1">
              <a:rPr lang="fi-FI" smtClean="0"/>
              <a:pPr>
                <a:spcAft>
                  <a:spcPts val="600"/>
                </a:spcAft>
              </a:pPr>
              <a:t>19.3.2025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5066" y="6288437"/>
            <a:ext cx="735971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err="1"/>
              <a:t>Fisma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1759" y="6288437"/>
            <a:ext cx="3094304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76BAB7ED-EDE9-4D4B-9A2D-30E18C47C16E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A379-CAAD-A9D4-C4FF-3AA6B972C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3. Frontend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FBC6-86C5-74A5-3E54-A486D9C73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358899"/>
            <a:ext cx="2807972" cy="4660901"/>
          </a:xfrm>
        </p:spPr>
        <p:txBody>
          <a:bodyPr vert="horz" lIns="0" tIns="0" rIns="0" bIns="36000" numCol="1" spcCol="360000" rtlCol="0" anchor="t">
            <a:normAutofit fontScale="92500" lnSpcReduction="20000"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000" dirty="0"/>
              <a:t>Eri kirjastoista on nyt dokumentoitu.</a:t>
            </a:r>
            <a:endParaRPr lang="fi-FI" sz="2000" dirty="0">
              <a:cs typeface="Arial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000" dirty="0">
                <a:cs typeface="Arial"/>
              </a:rPr>
              <a:t>Uusia toimintoja lisätty, mm. uuden </a:t>
            </a:r>
            <a:r>
              <a:rPr lang="fi-FI" sz="2000" dirty="0" err="1">
                <a:cs typeface="Arial"/>
              </a:rPr>
              <a:t>projetin</a:t>
            </a:r>
            <a:r>
              <a:rPr lang="fi-FI" sz="2000" dirty="0">
                <a:cs typeface="Arial"/>
              </a:rPr>
              <a:t> luonti, CSV-tulostus, yms.</a:t>
            </a:r>
            <a:endParaRPr lang="fi-FI" dirty="0"/>
          </a:p>
          <a:p>
            <a:pPr marL="215900" indent="-215900">
              <a:lnSpc>
                <a:spcPct val="150000"/>
              </a:lnSpc>
            </a:pPr>
            <a:r>
              <a:rPr lang="fi-FI" sz="2000" dirty="0">
                <a:cs typeface="Arial"/>
              </a:rPr>
              <a:t>PDF-tulostus toimintoa suunnittelussa – onko tullut uusia ajatuksia</a:t>
            </a:r>
            <a:br>
              <a:rPr lang="fi-FI" sz="2000" dirty="0">
                <a:cs typeface="Arial"/>
              </a:rPr>
            </a:br>
            <a:r>
              <a:rPr lang="fi-FI" sz="2000" err="1">
                <a:cs typeface="Arial"/>
              </a:rPr>
              <a:t>Fisma</a:t>
            </a:r>
            <a:r>
              <a:rPr lang="fi-FI" sz="2000" dirty="0">
                <a:cs typeface="Arial"/>
              </a:rPr>
              <a:t>?</a:t>
            </a:r>
          </a:p>
          <a:p>
            <a:pPr marL="215900" indent="-215900">
              <a:lnSpc>
                <a:spcPct val="150000"/>
              </a:lnSpc>
            </a:pPr>
            <a:r>
              <a:rPr lang="fi-FI" dirty="0">
                <a:cs typeface="Arial"/>
              </a:rPr>
              <a:t>Yhteenvetoon muutoksia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BBA0-D6B7-17DF-E93E-36518520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19.3.2025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C8A9E-277E-F9A1-2A81-7038ED1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0291D-2CC1-7A22-6804-3D8C176A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1D936-ECF4-D017-88F5-091A6289A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707" y="1026294"/>
            <a:ext cx="8260767" cy="4348650"/>
          </a:xfrm>
          <a:prstGeom prst="rect">
            <a:avLst/>
          </a:prstGeom>
          <a:ln w="57150"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8C5DB4-B86A-5B1B-6F15-8452B8CF4520}"/>
              </a:ext>
            </a:extLst>
          </p:cNvPr>
          <p:cNvSpPr txBox="1"/>
          <p:nvPr/>
        </p:nvSpPr>
        <p:spPr>
          <a:xfrm>
            <a:off x="5967046" y="5650523"/>
            <a:ext cx="4419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Source: https://benefit.pinkkhub.com/</a:t>
            </a:r>
          </a:p>
        </p:txBody>
      </p:sp>
    </p:spTree>
    <p:extLst>
      <p:ext uri="{BB962C8B-B14F-4D97-AF65-F5344CB8AC3E}">
        <p14:creationId xmlns:p14="http://schemas.microsoft.com/office/powerpoint/2010/main" val="350652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8258-CEEE-EED5-6741-AEFA0FF0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6. Sprint 05 työt ja tavoitteet.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1600-D6DB-B307-566C-EE77CDCD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1358900"/>
            <a:ext cx="11372551" cy="464566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Keskiviikko 2.4 ja torstai 3.4 tapaamme testausryhmien kanssa klo 12:00 – 13:45 aikoina. Raportoimme heidän palautteita. Tapahtumaa hoitaa Kaj.</a:t>
            </a:r>
            <a:br>
              <a:rPr lang="fi-FI" sz="2400" dirty="0">
                <a:cs typeface="Arial"/>
              </a:rPr>
            </a:br>
            <a:r>
              <a:rPr lang="fi-FI" sz="2400" dirty="0">
                <a:cs typeface="Arial"/>
              </a:rPr>
              <a:t>Sprint </a:t>
            </a:r>
            <a:r>
              <a:rPr lang="fi-FI" sz="2400" dirty="0" err="1">
                <a:cs typeface="Arial"/>
              </a:rPr>
              <a:t>Review</a:t>
            </a:r>
            <a:r>
              <a:rPr lang="fi-FI" sz="2400" dirty="0">
                <a:cs typeface="Arial"/>
              </a:rPr>
              <a:t> 5 pidetään poikkeuksellisesti keskiviikko 2.4 </a:t>
            </a:r>
            <a:r>
              <a:rPr lang="fi-FI" sz="2400" b="1" dirty="0">
                <a:cs typeface="Arial"/>
              </a:rPr>
              <a:t>klo 14:00</a:t>
            </a:r>
            <a:r>
              <a:rPr lang="fi-FI" sz="2400" dirty="0">
                <a:cs typeface="Arial"/>
              </a:rPr>
              <a:t>.</a:t>
            </a:r>
            <a:endParaRPr lang="en-US" dirty="0">
              <a:cs typeface="Arial"/>
            </a:endParaRPr>
          </a:p>
          <a:p>
            <a:pPr marL="215900" indent="-215900">
              <a:lnSpc>
                <a:spcPct val="150000"/>
              </a:lnSpc>
            </a:pPr>
            <a:r>
              <a:rPr lang="fi-FI" sz="2400" dirty="0">
                <a:cs typeface="Arial"/>
              </a:rPr>
              <a:t>Englanninkielinen </a:t>
            </a:r>
            <a:r>
              <a:rPr lang="fi-FI" sz="2400" dirty="0" err="1">
                <a:cs typeface="Arial"/>
              </a:rPr>
              <a:t>käyttöliitymä</a:t>
            </a:r>
            <a:r>
              <a:rPr lang="fi-FI" sz="2400" dirty="0">
                <a:cs typeface="Arial"/>
              </a:rPr>
              <a:t> kuntoon testaukseen varteen.</a:t>
            </a:r>
          </a:p>
          <a:p>
            <a:pPr marL="719455" lvl="1" indent="-215900">
              <a:lnSpc>
                <a:spcPct val="150000"/>
              </a:lnSpc>
            </a:pPr>
            <a:r>
              <a:rPr lang="fi-FI" sz="2000" dirty="0">
                <a:cs typeface="Arial"/>
              </a:rPr>
              <a:t>Ehdotuksena: </a:t>
            </a:r>
            <a:r>
              <a:rPr lang="fi-FI" sz="2000" b="1" dirty="0">
                <a:cs typeface="Arial"/>
              </a:rPr>
              <a:t>i18next </a:t>
            </a:r>
            <a:r>
              <a:rPr lang="fi-FI" sz="2000" b="1" dirty="0" err="1">
                <a:cs typeface="Arial"/>
              </a:rPr>
              <a:t>javascript</a:t>
            </a:r>
            <a:r>
              <a:rPr lang="fi-FI" sz="2000" b="1" dirty="0">
                <a:cs typeface="Arial"/>
              </a:rPr>
              <a:t> </a:t>
            </a:r>
            <a:r>
              <a:rPr lang="fi-FI" sz="2000" b="1" dirty="0" err="1">
                <a:cs typeface="Arial"/>
              </a:rPr>
              <a:t>framework</a:t>
            </a:r>
            <a:r>
              <a:rPr lang="fi-FI" sz="2000" b="1" dirty="0">
                <a:cs typeface="Arial"/>
              </a:rPr>
              <a:t> </a:t>
            </a:r>
            <a:r>
              <a:rPr lang="fi-FI" sz="2000" dirty="0">
                <a:cs typeface="Arial"/>
              </a:rPr>
              <a:t>(käännökset JSON-muodossa). </a:t>
            </a:r>
            <a:br>
              <a:rPr lang="fi-FI" sz="2000" dirty="0">
                <a:cs typeface="Arial"/>
              </a:rPr>
            </a:br>
            <a:r>
              <a:rPr lang="fi-FI" sz="2000" dirty="0">
                <a:cs typeface="Arial"/>
              </a:rPr>
              <a:t>Tai kova koodataan käännökset objektit-</a:t>
            </a:r>
            <a:r>
              <a:rPr lang="fi-FI" sz="2000" dirty="0" err="1">
                <a:cs typeface="Arial"/>
              </a:rPr>
              <a:t>state</a:t>
            </a:r>
            <a:r>
              <a:rPr lang="fi-FI" sz="2000" dirty="0">
                <a:cs typeface="Arial"/>
              </a:rPr>
              <a:t>-</a:t>
            </a:r>
            <a:r>
              <a:rPr lang="fi-FI" sz="2000" dirty="0" err="1">
                <a:cs typeface="Arial"/>
              </a:rPr>
              <a:t>property</a:t>
            </a:r>
            <a:r>
              <a:rPr lang="fi-FI" sz="2000" dirty="0">
                <a:cs typeface="Arial"/>
              </a:rPr>
              <a:t>.</a:t>
            </a:r>
          </a:p>
          <a:p>
            <a:pPr marL="215265" indent="-215900">
              <a:lnSpc>
                <a:spcPct val="150000"/>
              </a:lnSpc>
            </a:pPr>
            <a:r>
              <a:rPr lang="fi-FI" sz="2200" dirty="0">
                <a:cs typeface="Arial"/>
              </a:rPr>
              <a:t>Onko tullut päivityksiä tehtävälle </a:t>
            </a:r>
            <a:r>
              <a:rPr lang="sv-SE" sz="2400" b="0" i="0" dirty="0">
                <a:solidFill>
                  <a:srgbClr val="1F2328"/>
                </a:solidFill>
                <a:effectLst/>
                <a:latin typeface="-apple-system"/>
              </a:rPr>
              <a:t>94. </a:t>
            </a:r>
            <a:r>
              <a:rPr lang="sv-SE" sz="2400" b="0" i="0" dirty="0" err="1">
                <a:solidFill>
                  <a:srgbClr val="1F2328"/>
                </a:solidFill>
                <a:effectLst/>
                <a:latin typeface="-apple-system"/>
              </a:rPr>
              <a:t>Monikerrosarkkitehtuuri-valinta</a:t>
            </a:r>
            <a:r>
              <a:rPr lang="sv-SE" sz="2400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sv-SE" sz="2400" b="0" i="0" dirty="0" err="1">
                <a:solidFill>
                  <a:srgbClr val="1F2328"/>
                </a:solidFill>
                <a:effectLst/>
                <a:latin typeface="-apple-system"/>
              </a:rPr>
              <a:t>toiminnolle</a:t>
            </a:r>
            <a:r>
              <a:rPr lang="sv-SE" sz="2400" b="0" i="0" dirty="0">
                <a:solidFill>
                  <a:srgbClr val="1F2328"/>
                </a:solidFill>
                <a:effectLst/>
                <a:latin typeface="-apple-system"/>
              </a:rPr>
              <a:t>?</a:t>
            </a:r>
            <a:br>
              <a:rPr lang="sv-SE" sz="2400" b="0" i="0" dirty="0">
                <a:effectLst/>
                <a:latin typeface="-apple-system"/>
              </a:rPr>
            </a:br>
            <a:endParaRPr lang="en-US" sz="2200">
              <a:cs typeface="Arial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87099-FBCF-3CFE-6BC2-B8945A7D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19.3.2025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16D9B-B19E-709C-9FA4-5C2FB350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GB" err="1"/>
              <a:t>Fismar</a:t>
            </a:r>
            <a:r>
              <a:rPr lang="en-GB"/>
              <a:t> </a:t>
            </a:r>
            <a:r>
              <a:rPr lang="en-GB" err="1"/>
              <a:t>ry</a:t>
            </a:r>
            <a:r>
              <a:rPr lang="en-GB"/>
              <a:t> : Benefit-app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7D705-8A5C-4C22-B570-41051573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65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78F2F70E7C6F04E97ED7AC50A1A402F" ma:contentTypeVersion="15" ma:contentTypeDescription="Create a new document." ma:contentTypeScope="" ma:versionID="708609af600690a8e65df552e25cace3">
  <xsd:schema xmlns:xsd="http://www.w3.org/2001/XMLSchema" xmlns:xs="http://www.w3.org/2001/XMLSchema" xmlns:p="http://schemas.microsoft.com/office/2006/metadata/properties" xmlns:ns3="73cff6c0-0d59-4edc-af53-dfe087bfa594" xmlns:ns4="5f8c2b53-ceae-4a60-a416-a8027381c967" targetNamespace="http://schemas.microsoft.com/office/2006/metadata/properties" ma:root="true" ma:fieldsID="1533d9b8db9b816a78a1fe04d59a78bd" ns3:_="" ns4:_="">
    <xsd:import namespace="73cff6c0-0d59-4edc-af53-dfe087bfa594"/>
    <xsd:import namespace="5f8c2b53-ceae-4a60-a416-a8027381c9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cff6c0-0d59-4edc-af53-dfe087bfa5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8c2b53-ceae-4a60-a416-a8027381c96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cff6c0-0d59-4edc-af53-dfe087bfa594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54E152-61BA-4415-8AFC-6076171A2CF0}">
  <ds:schemaRefs>
    <ds:schemaRef ds:uri="5f8c2b53-ceae-4a60-a416-a8027381c967"/>
    <ds:schemaRef ds:uri="73cff6c0-0d59-4edc-af53-dfe087bfa5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5f8c2b53-ceae-4a60-a416-a8027381c967"/>
    <ds:schemaRef ds:uri="73cff6c0-0d59-4edc-af53-dfe087bfa5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Application>Microsoft Office PowerPoint</Application>
  <PresentationFormat>Widescreen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Fisma ry : Benefit-app Sprint Review : Sprint 04. (5.3 - 19.3) </vt:lpstr>
      <vt:lpstr>Päivän agenda</vt:lpstr>
      <vt:lpstr>1. Sprint 04  projektihallinta</vt:lpstr>
      <vt:lpstr>2. Backend</vt:lpstr>
      <vt:lpstr>3. Frontend</vt:lpstr>
      <vt:lpstr>6. Sprint 05 työt ja tavoitteet.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Asiakaslähtöisen myynnin kansio</dc:title>
  <dc:creator>Virtanen Ville</dc:creator>
  <cp:revision>10</cp:revision>
  <cp:lastPrinted>2020-09-28T07:56:54Z</cp:lastPrinted>
  <dcterms:created xsi:type="dcterms:W3CDTF">2022-01-13T08:42:28Z</dcterms:created>
  <dcterms:modified xsi:type="dcterms:W3CDTF">2025-03-19T08:57:00Z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0x010100378F2F70E7C6F04E97ED7AC50A1A402F</vt:lpwstr>
  </property>
  <property fmtid="{D5CDD505-2E9C-101B-9397-08002B2CF9AE}" pid="3" name="MediaServiceImageTags">
    <vt:lpwstr/>
  </property>
</Properties>
</file>