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440" r:id="rId5"/>
    <p:sldId id="447" r:id="rId6"/>
    <p:sldId id="257" r:id="rId7"/>
    <p:sldId id="441" r:id="rId8"/>
    <p:sldId id="442" r:id="rId9"/>
    <p:sldId id="446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42579-22A5-F33A-614C-3CCCA7391D2F}" v="281" dt="2025-04-01T12:48:04.826"/>
    <p1510:client id="{617CAD58-3E00-EEFF-A0B3-435ADECC2FD0}" v="2" dt="2025-04-02T10:58:49.428"/>
    <p1510:client id="{7D74AABC-5460-C3C0-7914-9DB1A329C63F}" v="3" dt="2025-04-02T09:31:20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apanen Johannes" userId="S::bhd473@myy.haaga-helia.fi::2c78f7ce-003f-4256-beaa-1f42d7774ca8" providerId="AD" clId="Web-{3D742579-22A5-F33A-614C-3CCCA7391D2F}"/>
    <pc:docChg chg="modSld">
      <pc:chgData name="Haapanen Johannes" userId="S::bhd473@myy.haaga-helia.fi::2c78f7ce-003f-4256-beaa-1f42d7774ca8" providerId="AD" clId="Web-{3D742579-22A5-F33A-614C-3CCCA7391D2F}" dt="2025-04-01T12:48:04.826" v="278" actId="14100"/>
      <pc:docMkLst>
        <pc:docMk/>
      </pc:docMkLst>
      <pc:sldChg chg="modSp">
        <pc:chgData name="Haapanen Johannes" userId="S::bhd473@myy.haaga-helia.fi::2c78f7ce-003f-4256-beaa-1f42d7774ca8" providerId="AD" clId="Web-{3D742579-22A5-F33A-614C-3CCCA7391D2F}" dt="2025-04-01T12:28:22.458" v="273" actId="20577"/>
        <pc:sldMkLst>
          <pc:docMk/>
          <pc:sldMk cId="1587126786" sldId="257"/>
        </pc:sldMkLst>
        <pc:spChg chg="mod">
          <ac:chgData name="Haapanen Johannes" userId="S::bhd473@myy.haaga-helia.fi::2c78f7ce-003f-4256-beaa-1f42d7774ca8" providerId="AD" clId="Web-{3D742579-22A5-F33A-614C-3CCCA7391D2F}" dt="2025-04-01T12:28:22.458" v="273" actId="20577"/>
          <ac:spMkLst>
            <pc:docMk/>
            <pc:sldMk cId="1587126786" sldId="257"/>
            <ac:spMk id="21" creationId="{86F69BB3-94DD-4BFD-B2A3-E7EBC655C839}"/>
          </ac:spMkLst>
        </pc:spChg>
      </pc:sldChg>
      <pc:sldChg chg="addSp modSp">
        <pc:chgData name="Haapanen Johannes" userId="S::bhd473@myy.haaga-helia.fi::2c78f7ce-003f-4256-beaa-1f42d7774ca8" providerId="AD" clId="Web-{3D742579-22A5-F33A-614C-3CCCA7391D2F}" dt="2025-04-01T12:12:12.393" v="116" actId="1076"/>
        <pc:sldMkLst>
          <pc:docMk/>
          <pc:sldMk cId="348822832" sldId="441"/>
        </pc:sldMkLst>
        <pc:spChg chg="mod">
          <ac:chgData name="Haapanen Johannes" userId="S::bhd473@myy.haaga-helia.fi::2c78f7ce-003f-4256-beaa-1f42d7774ca8" providerId="AD" clId="Web-{3D742579-22A5-F33A-614C-3CCCA7391D2F}" dt="2025-04-01T12:12:00.096" v="110" actId="20577"/>
          <ac:spMkLst>
            <pc:docMk/>
            <pc:sldMk cId="348822832" sldId="441"/>
            <ac:spMk id="3" creationId="{5237FBC6-86C5-74A5-3E54-A486D9C73C8D}"/>
          </ac:spMkLst>
        </pc:spChg>
        <pc:picChg chg="add mod">
          <ac:chgData name="Haapanen Johannes" userId="S::bhd473@myy.haaga-helia.fi::2c78f7ce-003f-4256-beaa-1f42d7774ca8" providerId="AD" clId="Web-{3D742579-22A5-F33A-614C-3CCCA7391D2F}" dt="2025-04-01T12:12:12.393" v="116" actId="1076"/>
          <ac:picMkLst>
            <pc:docMk/>
            <pc:sldMk cId="348822832" sldId="441"/>
            <ac:picMk id="4" creationId="{A482B7FD-6F95-9664-671F-676E11CF2B9A}"/>
          </ac:picMkLst>
        </pc:picChg>
      </pc:sldChg>
      <pc:sldChg chg="addSp delSp modSp">
        <pc:chgData name="Haapanen Johannes" userId="S::bhd473@myy.haaga-helia.fi::2c78f7ce-003f-4256-beaa-1f42d7774ca8" providerId="AD" clId="Web-{3D742579-22A5-F33A-614C-3CCCA7391D2F}" dt="2025-04-01T12:48:04.826" v="278" actId="14100"/>
        <pc:sldMkLst>
          <pc:docMk/>
          <pc:sldMk cId="3506527695" sldId="442"/>
        </pc:sldMkLst>
        <pc:spChg chg="mod">
          <ac:chgData name="Haapanen Johannes" userId="S::bhd473@myy.haaga-helia.fi::2c78f7ce-003f-4256-beaa-1f42d7774ca8" providerId="AD" clId="Web-{3D742579-22A5-F33A-614C-3CCCA7391D2F}" dt="2025-04-01T12:25:23.205" v="185" actId="20577"/>
          <ac:spMkLst>
            <pc:docMk/>
            <pc:sldMk cId="3506527695" sldId="442"/>
            <ac:spMk id="3" creationId="{5237FBC6-86C5-74A5-3E54-A486D9C73C8D}"/>
          </ac:spMkLst>
        </pc:spChg>
        <pc:picChg chg="del">
          <ac:chgData name="Haapanen Johannes" userId="S::bhd473@myy.haaga-helia.fi::2c78f7ce-003f-4256-beaa-1f42d7774ca8" providerId="AD" clId="Web-{3D742579-22A5-F33A-614C-3CCCA7391D2F}" dt="2025-04-01T12:47:50.576" v="274"/>
          <ac:picMkLst>
            <pc:docMk/>
            <pc:sldMk cId="3506527695" sldId="442"/>
            <ac:picMk id="8" creationId="{CE71D936-ECF4-D017-88F5-091A6289A364}"/>
          </ac:picMkLst>
        </pc:picChg>
        <pc:picChg chg="add mod">
          <ac:chgData name="Haapanen Johannes" userId="S::bhd473@myy.haaga-helia.fi::2c78f7ce-003f-4256-beaa-1f42d7774ca8" providerId="AD" clId="Web-{3D742579-22A5-F33A-614C-3CCCA7391D2F}" dt="2025-04-01T12:48:04.826" v="278" actId="14100"/>
          <ac:picMkLst>
            <pc:docMk/>
            <pc:sldMk cId="3506527695" sldId="442"/>
            <ac:picMk id="9" creationId="{E0950D2A-79CC-906F-679D-E590D81F2ACE}"/>
          </ac:picMkLst>
        </pc:picChg>
      </pc:sldChg>
      <pc:sldChg chg="modSp">
        <pc:chgData name="Haapanen Johannes" userId="S::bhd473@myy.haaga-helia.fi::2c78f7ce-003f-4256-beaa-1f42d7774ca8" providerId="AD" clId="Web-{3D742579-22A5-F33A-614C-3CCCA7391D2F}" dt="2025-04-01T12:27:24.926" v="248" actId="20577"/>
        <pc:sldMkLst>
          <pc:docMk/>
          <pc:sldMk cId="3232965779" sldId="446"/>
        </pc:sldMkLst>
        <pc:spChg chg="mod">
          <ac:chgData name="Haapanen Johannes" userId="S::bhd473@myy.haaga-helia.fi::2c78f7ce-003f-4256-beaa-1f42d7774ca8" providerId="AD" clId="Web-{3D742579-22A5-F33A-614C-3CCCA7391D2F}" dt="2025-04-01T12:27:24.926" v="248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  <pc:docChgLst>
    <pc:chgData name="Haapanen Johannes" userId="S::bhd473@myy.haaga-helia.fi::2c78f7ce-003f-4256-beaa-1f42d7774ca8" providerId="AD" clId="Web-{7D74AABC-5460-C3C0-7914-9DB1A329C63F}"/>
    <pc:docChg chg="modSld">
      <pc:chgData name="Haapanen Johannes" userId="S::bhd473@myy.haaga-helia.fi::2c78f7ce-003f-4256-beaa-1f42d7774ca8" providerId="AD" clId="Web-{7D74AABC-5460-C3C0-7914-9DB1A329C63F}" dt="2025-04-02T09:31:17.435" v="1" actId="20577"/>
      <pc:docMkLst>
        <pc:docMk/>
      </pc:docMkLst>
      <pc:sldChg chg="modSp">
        <pc:chgData name="Haapanen Johannes" userId="S::bhd473@myy.haaga-helia.fi::2c78f7ce-003f-4256-beaa-1f42d7774ca8" providerId="AD" clId="Web-{7D74AABC-5460-C3C0-7914-9DB1A329C63F}" dt="2025-04-02T09:31:17.435" v="1" actId="20577"/>
        <pc:sldMkLst>
          <pc:docMk/>
          <pc:sldMk cId="3232965779" sldId="446"/>
        </pc:sldMkLst>
        <pc:spChg chg="mod">
          <ac:chgData name="Haapanen Johannes" userId="S::bhd473@myy.haaga-helia.fi::2c78f7ce-003f-4256-beaa-1f42d7774ca8" providerId="AD" clId="Web-{7D74AABC-5460-C3C0-7914-9DB1A329C63F}" dt="2025-04-02T09:31:17.435" v="1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  <pc:docChgLst>
    <pc:chgData name="Jansson Kaj" userId="S::bgz800@myy.haaga-helia.fi::63ff27dc-a41d-4b53-9797-caf90d468e1d" providerId="AD" clId="Web-{44B4D27F-31A1-66E8-B769-5B44056A64DC}"/>
    <pc:docChg chg="modSld">
      <pc:chgData name="Jansson Kaj" userId="S::bgz800@myy.haaga-helia.fi::63ff27dc-a41d-4b53-9797-caf90d468e1d" providerId="AD" clId="Web-{44B4D27F-31A1-66E8-B769-5B44056A64DC}" dt="2025-03-31T06:10:47.507" v="3" actId="20577"/>
      <pc:docMkLst>
        <pc:docMk/>
      </pc:docMkLst>
      <pc:sldChg chg="modSp">
        <pc:chgData name="Jansson Kaj" userId="S::bgz800@myy.haaga-helia.fi::63ff27dc-a41d-4b53-9797-caf90d468e1d" providerId="AD" clId="Web-{44B4D27F-31A1-66E8-B769-5B44056A64DC}" dt="2025-03-31T06:10:47.507" v="3" actId="20577"/>
        <pc:sldMkLst>
          <pc:docMk/>
          <pc:sldMk cId="3232965779" sldId="446"/>
        </pc:sldMkLst>
        <pc:spChg chg="mod">
          <ac:chgData name="Jansson Kaj" userId="S::bgz800@myy.haaga-helia.fi::63ff27dc-a41d-4b53-9797-caf90d468e1d" providerId="AD" clId="Web-{44B4D27F-31A1-66E8-B769-5B44056A64DC}" dt="2025-03-31T06:10:47.507" v="3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  <pc:docChgLst>
    <pc:chgData name="Haapanen Johannes" userId="S::bhd473@myy.haaga-helia.fi::2c78f7ce-003f-4256-beaa-1f42d7774ca8" providerId="AD" clId="Web-{617CAD58-3E00-EEFF-A0B3-435ADECC2FD0}"/>
    <pc:docChg chg="modSld">
      <pc:chgData name="Haapanen Johannes" userId="S::bhd473@myy.haaga-helia.fi::2c78f7ce-003f-4256-beaa-1f42d7774ca8" providerId="AD" clId="Web-{617CAD58-3E00-EEFF-A0B3-435ADECC2FD0}" dt="2025-04-02T10:58:45.897" v="0" actId="20577"/>
      <pc:docMkLst>
        <pc:docMk/>
      </pc:docMkLst>
      <pc:sldChg chg="modSp">
        <pc:chgData name="Haapanen Johannes" userId="S::bhd473@myy.haaga-helia.fi::2c78f7ce-003f-4256-beaa-1f42d7774ca8" providerId="AD" clId="Web-{617CAD58-3E00-EEFF-A0B3-435ADECC2FD0}" dt="2025-04-02T10:58:45.897" v="0" actId="20577"/>
        <pc:sldMkLst>
          <pc:docMk/>
          <pc:sldMk cId="1587126786" sldId="257"/>
        </pc:sldMkLst>
        <pc:spChg chg="mod">
          <ac:chgData name="Haapanen Johannes" userId="S::bhd473@myy.haaga-helia.fi::2c78f7ce-003f-4256-beaa-1f42d7774ca8" providerId="AD" clId="Web-{617CAD58-3E00-EEFF-A0B3-435ADECC2FD0}" dt="2025-04-02T10:58:45.897" v="0" actId="20577"/>
          <ac:spMkLst>
            <pc:docMk/>
            <pc:sldMk cId="1587126786" sldId="257"/>
            <ac:spMk id="15" creationId="{70E1B789-CAFB-46D0-958A-D3B177C7BA6D}"/>
          </ac:spMkLst>
        </pc:spChg>
      </pc:sldChg>
    </pc:docChg>
  </pc:docChgLst>
  <pc:docChgLst>
    <pc:chgData name="Jansson Kaj" userId="63ff27dc-a41d-4b53-9797-caf90d468e1d" providerId="ADAL" clId="{0D95747E-45A6-4B7A-AE4C-3F820E10FF00}"/>
    <pc:docChg chg="custSel modSld">
      <pc:chgData name="Jansson Kaj" userId="63ff27dc-a41d-4b53-9797-caf90d468e1d" providerId="ADAL" clId="{0D95747E-45A6-4B7A-AE4C-3F820E10FF00}" dt="2025-03-31T06:07:47.746" v="217" actId="20577"/>
      <pc:docMkLst>
        <pc:docMk/>
      </pc:docMkLst>
      <pc:sldChg chg="modSp mod">
        <pc:chgData name="Jansson Kaj" userId="63ff27dc-a41d-4b53-9797-caf90d468e1d" providerId="ADAL" clId="{0D95747E-45A6-4B7A-AE4C-3F820E10FF00}" dt="2025-03-31T06:07:29.020" v="201" actId="20577"/>
        <pc:sldMkLst>
          <pc:docMk/>
          <pc:sldMk cId="1587126786" sldId="257"/>
        </pc:sldMkLst>
        <pc:spChg chg="mod">
          <ac:chgData name="Jansson Kaj" userId="63ff27dc-a41d-4b53-9797-caf90d468e1d" providerId="ADAL" clId="{0D95747E-45A6-4B7A-AE4C-3F820E10FF00}" dt="2025-03-31T06:07:29.020" v="201" actId="20577"/>
          <ac:spMkLst>
            <pc:docMk/>
            <pc:sldMk cId="1587126786" sldId="257"/>
            <ac:spMk id="21" creationId="{86F69BB3-94DD-4BFD-B2A3-E7EBC655C839}"/>
          </ac:spMkLst>
        </pc:spChg>
      </pc:sldChg>
      <pc:sldChg chg="modSp mod">
        <pc:chgData name="Jansson Kaj" userId="63ff27dc-a41d-4b53-9797-caf90d468e1d" providerId="ADAL" clId="{0D95747E-45A6-4B7A-AE4C-3F820E10FF00}" dt="2025-03-31T06:07:47.746" v="217" actId="20577"/>
        <pc:sldMkLst>
          <pc:docMk/>
          <pc:sldMk cId="2401021430" sldId="440"/>
        </pc:sldMkLst>
        <pc:spChg chg="mod">
          <ac:chgData name="Jansson Kaj" userId="63ff27dc-a41d-4b53-9797-caf90d468e1d" providerId="ADAL" clId="{0D95747E-45A6-4B7A-AE4C-3F820E10FF00}" dt="2025-03-31T06:07:47.746" v="217" actId="20577"/>
          <ac:spMkLst>
            <pc:docMk/>
            <pc:sldMk cId="2401021430" sldId="440"/>
            <ac:spMk id="2" creationId="{E3D088A5-A888-E24C-9E8C-131F880EED57}"/>
          </ac:spMkLst>
        </pc:spChg>
      </pc:sldChg>
      <pc:sldChg chg="modSp mod">
        <pc:chgData name="Jansson Kaj" userId="63ff27dc-a41d-4b53-9797-caf90d468e1d" providerId="ADAL" clId="{0D95747E-45A6-4B7A-AE4C-3F820E10FF00}" dt="2025-03-31T06:05:22.819" v="9" actId="20577"/>
        <pc:sldMkLst>
          <pc:docMk/>
          <pc:sldMk cId="348822832" sldId="441"/>
        </pc:sldMkLst>
        <pc:spChg chg="mod">
          <ac:chgData name="Jansson Kaj" userId="63ff27dc-a41d-4b53-9797-caf90d468e1d" providerId="ADAL" clId="{0D95747E-45A6-4B7A-AE4C-3F820E10FF00}" dt="2025-03-31T06:05:22.819" v="9" actId="20577"/>
          <ac:spMkLst>
            <pc:docMk/>
            <pc:sldMk cId="348822832" sldId="441"/>
            <ac:spMk id="3" creationId="{5237FBC6-86C5-74A5-3E54-A486D9C73C8D}"/>
          </ac:spMkLst>
        </pc:spChg>
      </pc:sldChg>
      <pc:sldChg chg="modSp mod">
        <pc:chgData name="Jansson Kaj" userId="63ff27dc-a41d-4b53-9797-caf90d468e1d" providerId="ADAL" clId="{0D95747E-45A6-4B7A-AE4C-3F820E10FF00}" dt="2025-03-31T06:07:03.306" v="161" actId="20577"/>
        <pc:sldMkLst>
          <pc:docMk/>
          <pc:sldMk cId="3506527695" sldId="442"/>
        </pc:sldMkLst>
        <pc:spChg chg="mod">
          <ac:chgData name="Jansson Kaj" userId="63ff27dc-a41d-4b53-9797-caf90d468e1d" providerId="ADAL" clId="{0D95747E-45A6-4B7A-AE4C-3F820E10FF00}" dt="2025-03-31T06:07:03.306" v="161" actId="20577"/>
          <ac:spMkLst>
            <pc:docMk/>
            <pc:sldMk cId="3506527695" sldId="442"/>
            <ac:spMk id="3" creationId="{5237FBC6-86C5-74A5-3E54-A486D9C73C8D}"/>
          </ac:spMkLst>
        </pc:spChg>
      </pc:sldChg>
      <pc:sldChg chg="modSp mod">
        <pc:chgData name="Jansson Kaj" userId="63ff27dc-a41d-4b53-9797-caf90d468e1d" providerId="ADAL" clId="{0D95747E-45A6-4B7A-AE4C-3F820E10FF00}" dt="2025-03-31T06:06:48.906" v="139" actId="20577"/>
        <pc:sldMkLst>
          <pc:docMk/>
          <pc:sldMk cId="3232965779" sldId="446"/>
        </pc:sldMkLst>
        <pc:spChg chg="mod">
          <ac:chgData name="Jansson Kaj" userId="63ff27dc-a41d-4b53-9797-caf90d468e1d" providerId="ADAL" clId="{0D95747E-45A6-4B7A-AE4C-3F820E10FF00}" dt="2025-03-31T06:05:53.835" v="77" actId="20577"/>
          <ac:spMkLst>
            <pc:docMk/>
            <pc:sldMk cId="3232965779" sldId="446"/>
            <ac:spMk id="2" creationId="{CE608258-CEEE-EED5-6741-AEFA0FF0023B}"/>
          </ac:spMkLst>
        </pc:spChg>
        <pc:spChg chg="mod">
          <ac:chgData name="Jansson Kaj" userId="63ff27dc-a41d-4b53-9797-caf90d468e1d" providerId="ADAL" clId="{0D95747E-45A6-4B7A-AE4C-3F820E10FF00}" dt="2025-03-31T06:06:48.906" v="139" actId="20577"/>
          <ac:spMkLst>
            <pc:docMk/>
            <pc:sldMk cId="3232965779" sldId="446"/>
            <ac:spMk id="3" creationId="{312E1600-D6DB-B307-566C-EE77CDCDDFDD}"/>
          </ac:spMkLst>
        </pc:spChg>
      </pc:sldChg>
      <pc:sldChg chg="modSp mod">
        <pc:chgData name="Jansson Kaj" userId="63ff27dc-a41d-4b53-9797-caf90d468e1d" providerId="ADAL" clId="{0D95747E-45A6-4B7A-AE4C-3F820E10FF00}" dt="2025-03-31T06:05:00.065" v="3" actId="20577"/>
        <pc:sldMkLst>
          <pc:docMk/>
          <pc:sldMk cId="4228945129" sldId="447"/>
        </pc:sldMkLst>
        <pc:spChg chg="mod">
          <ac:chgData name="Jansson Kaj" userId="63ff27dc-a41d-4b53-9797-caf90d468e1d" providerId="ADAL" clId="{0D95747E-45A6-4B7A-AE4C-3F820E10FF00}" dt="2025-03-31T06:05:00.065" v="3" actId="20577"/>
          <ac:spMkLst>
            <pc:docMk/>
            <pc:sldMk cId="4228945129" sldId="447"/>
            <ac:spMk id="3" creationId="{814BB449-797F-AA3D-9974-C7929DC2540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10_2B2F009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/>
              <a:t>Katso Erkin WebSecurityConfig –tiedoston.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Testaa Erkki &amp; Johannes frontendia.</a:t>
            </a:r>
          </a:p>
          <a:p>
            <a:endParaRPr lang="fi-FI"/>
          </a:p>
          <a:p>
            <a:r>
              <a:rPr lang="fi-FI"/>
              <a:t>Placeholder: Yhteenveto toiminto ei täydellinen.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2.4.2025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2.4.2025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2.4.2025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err="1"/>
              <a:t>Fisma</a:t>
            </a:r>
            <a:r>
              <a:rPr lang="en-GB" sz="6000"/>
              <a:t> </a:t>
            </a:r>
            <a:r>
              <a:rPr lang="en-GB" sz="6000" err="1"/>
              <a:t>ry</a:t>
            </a:r>
            <a:r>
              <a:rPr lang="en-GB" sz="6000"/>
              <a:t> : Benefit-app</a:t>
            </a:r>
            <a:br>
              <a:rPr lang="en-GB" sz="4800"/>
            </a:br>
            <a:r>
              <a:rPr lang="fi-FI" sz="3100" b="0"/>
              <a:t>Sprint Review : Sprint 05. (19.3 - 1.4)</a:t>
            </a:r>
            <a:br>
              <a:rPr lang="fi-FI" b="0"/>
            </a:br>
            <a:endParaRPr lang="en-GB" sz="48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/>
              <a:t>Elias Helin, Erkki </a:t>
            </a:r>
            <a:r>
              <a:rPr lang="en-GB" err="1"/>
              <a:t>Tiili</a:t>
            </a:r>
            <a:r>
              <a:rPr lang="en-GB"/>
              <a:t>, Janne Puukko, Johannes Haapanen, </a:t>
            </a:r>
            <a:br>
              <a:rPr lang="en-GB"/>
            </a:br>
            <a:r>
              <a:rPr lang="en-GB"/>
              <a:t>Kaj Jansson, Kristin Luik, Oskari Aho </a:t>
            </a:r>
            <a:r>
              <a:rPr lang="en-GB" err="1"/>
              <a:t>ja</a:t>
            </a:r>
            <a:r>
              <a:rPr lang="en-GB"/>
              <a:t> Petteri </a:t>
            </a:r>
            <a:r>
              <a:rPr lang="en-GB" err="1"/>
              <a:t>Pinkkilä</a:t>
            </a:r>
            <a:r>
              <a:rPr lang="en-GB"/>
              <a:t>. 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/>
              <a:t>Päivän agenda</a:t>
            </a:r>
            <a:endParaRPr lang="en-F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800"/>
              <a:t>1. Sprint 5 projektinhallinta.</a:t>
            </a:r>
            <a:endParaRPr lang="en-US"/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2.  Backend.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3. Frontend.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4. Sprint 6 työt ja tavoitteet</a:t>
            </a:r>
            <a:r>
              <a:rPr lang="fi-FI"/>
              <a:t>.</a:t>
            </a:r>
            <a:endParaRPr lang="fi-FI">
              <a:cs typeface="Arial"/>
            </a:endParaRPr>
          </a:p>
          <a:p>
            <a:pPr marL="215900" indent="-215900"/>
            <a:endParaRPr lang="en-FI">
              <a:cs typeface="Arial" panose="020B0604020202020204"/>
            </a:endParaRPr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2.4.2025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EE3EA-59D3-23A2-A97E-257EF9B88286}"/>
              </a:ext>
            </a:extLst>
          </p:cNvPr>
          <p:cNvSpPr txBox="1"/>
          <p:nvPr/>
        </p:nvSpPr>
        <p:spPr>
          <a:xfrm>
            <a:off x="552940" y="4636478"/>
            <a:ext cx="41499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Benefit-</a:t>
            </a:r>
            <a:r>
              <a:rPr lang="en-US" sz="2400" b="1" err="1"/>
              <a:t>appin</a:t>
            </a:r>
            <a:r>
              <a:rPr lang="en-US" sz="2400" b="1"/>
              <a:t> live-</a:t>
            </a:r>
            <a:r>
              <a:rPr lang="en-US" sz="2400" b="1" err="1"/>
              <a:t>versio</a:t>
            </a:r>
            <a:r>
              <a:rPr lang="en-US" sz="2400"/>
              <a:t>:</a:t>
            </a:r>
            <a:br>
              <a:rPr lang="en-US" sz="2400"/>
            </a:br>
            <a:br>
              <a:rPr lang="en-US" sz="2400"/>
            </a:br>
            <a:r>
              <a:rPr lang="en-US" sz="2400"/>
              <a:t>https://benefit.pinkkhub.com/</a:t>
            </a:r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9268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dirty="0"/>
              <a:t>1. Sprint 05 </a:t>
            </a:r>
            <a:br>
              <a:rPr lang="fi-FI" dirty="0"/>
            </a:br>
            <a:r>
              <a:rPr lang="fi-FI" dirty="0"/>
              <a:t>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" y="1247512"/>
            <a:ext cx="4440873" cy="4901428"/>
          </a:xfrm>
        </p:spPr>
        <p:txBody>
          <a:bodyPr vert="horz" lIns="0" tIns="0" rIns="0" bIns="36000" numCol="1" spcCol="360000" rtlCol="0" anchor="t">
            <a:normAutofit fontScale="92500" lnSpcReduction="20000"/>
          </a:bodyPr>
          <a:lstStyle/>
          <a:p>
            <a:pPr marL="215900" indent="-215900">
              <a:lnSpc>
                <a:spcPct val="160000"/>
              </a:lnSpc>
            </a:pPr>
            <a:r>
              <a:rPr lang="fi-FI" sz="2400" dirty="0"/>
              <a:t>Tärkeimmät tavoitteet edellisen sprintin jälkeen:</a:t>
            </a:r>
            <a:endParaRPr lang="en-US"/>
          </a:p>
          <a:p>
            <a:pPr marL="960755" lvl="1" indent="-457200">
              <a:lnSpc>
                <a:spcPct val="160000"/>
              </a:lnSpc>
              <a:buFont typeface="+mj-lt"/>
              <a:buAutoNum type="arabicPeriod"/>
            </a:pPr>
            <a:r>
              <a:rPr lang="fi-FI" sz="2000" dirty="0"/>
              <a:t>Dokumentoinnit ja ohjeet kuntoon. </a:t>
            </a:r>
            <a:endParaRPr lang="fi-FI" sz="2200"/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Monikielinen käyttöliittymä.   </a:t>
            </a:r>
            <a:endParaRPr lang="fi-FI" sz="220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Rakennemuutokset (esim. </a:t>
            </a:r>
            <a:r>
              <a:rPr lang="fi-FI" sz="2000" dirty="0" err="1"/>
              <a:t>Footer</a:t>
            </a:r>
            <a:r>
              <a:rPr lang="fi-FI" sz="2000" dirty="0"/>
              <a:t> pois).</a:t>
            </a:r>
            <a:endParaRPr lang="fi-FI" sz="2000" dirty="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/>
              <a:t>CI/CD –</a:t>
            </a:r>
            <a:r>
              <a:rPr lang="fi-FI" sz="2000" dirty="0" err="1"/>
              <a:t>pipeline</a:t>
            </a:r>
            <a:r>
              <a:rPr lang="fi-FI" sz="2000" dirty="0"/>
              <a:t> valmis, </a:t>
            </a:r>
            <a:br>
              <a:rPr lang="fi-FI" sz="2000" dirty="0"/>
            </a:br>
            <a:r>
              <a:rPr lang="fi-FI" sz="2000" dirty="0" err="1"/>
              <a:t>push</a:t>
            </a:r>
            <a:r>
              <a:rPr lang="fi-FI" sz="2000" dirty="0"/>
              <a:t> tekee muutoksia.</a:t>
            </a:r>
            <a:endParaRPr lang="fi-FI" sz="2000" dirty="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 dirty="0">
                <a:cs typeface="Arial"/>
              </a:rPr>
              <a:t>Versiohistoria.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2.4.2025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A8441-285D-89A0-0737-35C65B52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185"/>
          <a:stretch/>
        </p:blipFill>
        <p:spPr>
          <a:xfrm>
            <a:off x="5148385" y="-2344"/>
            <a:ext cx="7043616" cy="6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2. Backend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04112"/>
            <a:ext cx="3541302" cy="4709328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endParaRPr lang="fi-FI" dirty="0">
              <a:cs typeface="Arial"/>
            </a:endParaRPr>
          </a:p>
          <a:p>
            <a:pPr marL="215900" indent="-215900"/>
            <a:r>
              <a:rPr lang="fi-FI" err="1">
                <a:cs typeface="Arial"/>
              </a:rPr>
              <a:t>Backendin</a:t>
            </a:r>
            <a:r>
              <a:rPr lang="fi-FI" dirty="0">
                <a:cs typeface="Arial"/>
              </a:rPr>
              <a:t> ja dockeroidun </a:t>
            </a:r>
            <a:r>
              <a:rPr lang="fi-FI" err="1">
                <a:solidFill>
                  <a:srgbClr val="000000"/>
                </a:solidFill>
                <a:ea typeface="+mn-lt"/>
                <a:cs typeface="+mn-lt"/>
              </a:rPr>
              <a:t>Postgresql:än</a:t>
            </a:r>
            <a:r>
              <a:rPr lang="fi-FI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dirty="0">
                <a:cs typeface="Arial"/>
              </a:rPr>
              <a:t>dokumentaatiota jatkettu eteenpäin.</a:t>
            </a:r>
          </a:p>
          <a:p>
            <a:pPr marL="215900" indent="-215900"/>
            <a:r>
              <a:rPr lang="fi-FI" dirty="0">
                <a:cs typeface="Arial"/>
              </a:rPr>
              <a:t>Uusi </a:t>
            </a:r>
            <a:r>
              <a:rPr lang="fi-FI" dirty="0" err="1">
                <a:cs typeface="Arial"/>
              </a:rPr>
              <a:t>endpoint</a:t>
            </a:r>
            <a:r>
              <a:rPr lang="fi-FI" dirty="0">
                <a:cs typeface="Arial"/>
              </a:rPr>
              <a:t> vanhan projektiversion tallentamiseen versiohistoria –toiminnallisuutta varten.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2.4.2025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82B7FD-6F95-9664-671F-676E11CF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7" y="96108"/>
            <a:ext cx="5735859" cy="591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3. Frontend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2807972" cy="4660901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fi-FI" dirty="0"/>
              <a:t>Monikielinen käyttöliittymä valmis.</a:t>
            </a:r>
            <a:endParaRPr lang="fi-FI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fi-FI" dirty="0">
                <a:cs typeface="Arial"/>
              </a:rPr>
              <a:t>Projektin yhteenvedossa toimintoluokat ja tyypit erotettu.</a:t>
            </a:r>
          </a:p>
          <a:p>
            <a:pPr marL="215900" indent="-215900">
              <a:lnSpc>
                <a:spcPct val="100000"/>
              </a:lnSpc>
            </a:pPr>
            <a:r>
              <a:rPr lang="fi-FI" dirty="0">
                <a:cs typeface="Arial"/>
              </a:rPr>
              <a:t>Uusi nappi version tallennukseen versiohistoriaan.</a:t>
            </a:r>
          </a:p>
          <a:p>
            <a:pPr marL="215900" indent="-215900">
              <a:lnSpc>
                <a:spcPct val="100000"/>
              </a:lnSpc>
            </a:pPr>
            <a:r>
              <a:rPr lang="fi-FI" dirty="0">
                <a:cs typeface="Arial"/>
              </a:rPr>
              <a:t>Rakennemuutokset koodipuolella.</a:t>
            </a:r>
          </a:p>
          <a:p>
            <a:pPr marL="215900" indent="-215900">
              <a:lnSpc>
                <a:spcPct val="100000"/>
              </a:lnSpc>
            </a:pPr>
            <a:r>
              <a:rPr lang="fi-FI" dirty="0">
                <a:cs typeface="Arial"/>
              </a:rPr>
              <a:t>PDF luontia aloitettu.</a:t>
            </a:r>
          </a:p>
          <a:p>
            <a:pPr marL="215900" indent="-215900">
              <a:lnSpc>
                <a:spcPct val="100000"/>
              </a:lnSpc>
            </a:pPr>
            <a:endParaRPr lang="fi-FI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endParaRPr lang="fi-FI" sz="2000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endParaRPr lang="fi-FI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C5DB4-B86A-5B1B-6F15-8452B8CF4520}"/>
              </a:ext>
            </a:extLst>
          </p:cNvPr>
          <p:cNvSpPr txBox="1"/>
          <p:nvPr/>
        </p:nvSpPr>
        <p:spPr>
          <a:xfrm>
            <a:off x="5967046" y="5650523"/>
            <a:ext cx="441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https://benefit.pinkkhub.com/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950D2A-79CC-906F-679D-E590D81F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24" y="475022"/>
            <a:ext cx="8825802" cy="37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6. Sprint 06 työt ja tavoitteet.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11372551" cy="464566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Testauksesta saadut palauteet työtiketeiksi.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Dokumentoinnin jatkaminen.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Versiohistoria valmiiksi.</a:t>
            </a:r>
            <a:endParaRPr lang="en-US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Iteroidaan PDF-luontia pidemmälle.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Komponenteille oma tunniste kommentin lisäksi.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Monikerrosarkkitehtuuri-valinnan aloitus?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2.4.2025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54E152-61BA-4415-8AFC-6076171A2CF0}">
  <ds:schemaRefs>
    <ds:schemaRef ds:uri="5f8c2b53-ceae-4a60-a416-a8027381c967"/>
    <ds:schemaRef ds:uri="73cff6c0-0d59-4edc-af53-dfe087bfa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5f8c2b53-ceae-4a60-a416-a8027381c967"/>
    <ds:schemaRef ds:uri="73cff6c0-0d59-4edc-af53-dfe087bfa5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Fisma ry : Benefit-app Sprint Review : Sprint 05. (19.3 - 1.4) </vt:lpstr>
      <vt:lpstr>Päivän agenda</vt:lpstr>
      <vt:lpstr>1. Sprint 05  projektihallinta</vt:lpstr>
      <vt:lpstr>2. Backend</vt:lpstr>
      <vt:lpstr>3. Frontend</vt:lpstr>
      <vt:lpstr>6. Sprint 06 työt ja tavoitteet.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revision>85</cp:revision>
  <cp:lastPrinted>2020-09-28T07:56:54Z</cp:lastPrinted>
  <dcterms:created xsi:type="dcterms:W3CDTF">2022-01-13T08:42:28Z</dcterms:created>
  <dcterms:modified xsi:type="dcterms:W3CDTF">2025-04-02T10:58:56Z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