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440" r:id="rId5"/>
    <p:sldId id="447" r:id="rId6"/>
    <p:sldId id="257" r:id="rId7"/>
    <p:sldId id="441" r:id="rId8"/>
    <p:sldId id="448" r:id="rId9"/>
    <p:sldId id="442" r:id="rId10"/>
    <p:sldId id="446" r:id="rId1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E7E7938-CB03-FE9F-7DCA-E01F4F624FE4}" name="Jansson Kaj" initials="JK" userId="S::bgz800@myy.haaga-helia.fi::63ff27dc-a41d-4b53-9797-caf90d468e1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6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3375A-9466-4405-8A95-2614B5281D58}" v="46" dt="2025-04-16T08:37:42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en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​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Johdanto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Tämän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työn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tavoitteen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esittelyt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(1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sivu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i-FI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opintojakson ”Johdanto” –osuutta) 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i-FI"/>
              <a:t>Muista merkitä lähteet Haaga-Helian ohjeistuksen mukaisesti!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02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/>
              <a:t>Katso Erkin WebSecurityConfig –tiedoston.</a:t>
            </a:r>
          </a:p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90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CFE1F-DA36-1142-6BB5-5F18EA1B9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07501-2F07-22B0-C1B6-DAED63D22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F7B341-0385-5DF2-41B2-563CD1FBA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/>
              <a:t>Katso Erkin WebSecurityConfig –tiedoston.</a:t>
            </a:r>
          </a:p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9654-E6E0-B5FF-F6E1-33E20B787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17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Testaa Erkki &amp; Johannes frontendia.</a:t>
            </a:r>
          </a:p>
          <a:p>
            <a:endParaRPr lang="fi-FI"/>
          </a:p>
          <a:p>
            <a:r>
              <a:rPr lang="fi-FI"/>
              <a:t>Placeholder: Yhteenveto toiminto ei täydellinen.</a:t>
            </a:r>
          </a:p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0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17.4.2025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17.4.2025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17.4.2025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17.4.2025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17.4.2025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17.4.2025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17.4.2025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17.4.2025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17.4.2025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err="1"/>
              <a:t>Click</a:t>
            </a:r>
            <a:r>
              <a:rPr lang="fi-FI"/>
              <a:t> on box to </a:t>
            </a:r>
            <a:r>
              <a:rPr lang="fi-FI" err="1"/>
              <a:t>insert</a:t>
            </a:r>
            <a:r>
              <a:rPr lang="fi-FI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17.4.2025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tx1"/>
                </a:solidFill>
              </a:rPr>
              <a:t>Haaga-Helian brändikuvat löytyvät </a:t>
            </a:r>
            <a:r>
              <a:rPr lang="fi-FI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>
                <a:solidFill>
                  <a:schemeClr val="tx1"/>
                </a:solidFill>
              </a:rPr>
              <a:t>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17.4.2025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17.4.2025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17.4.2025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17.4.2025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vector/agenda-business-day-business-meeting-vector-stock-illustration_37470244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506538"/>
            <a:ext cx="11125200" cy="1808941"/>
          </a:xfrm>
        </p:spPr>
        <p:txBody>
          <a:bodyPr>
            <a:normAutofit fontScale="90000"/>
          </a:bodyPr>
          <a:lstStyle/>
          <a:p>
            <a:r>
              <a:rPr lang="en-GB" sz="6000" err="1"/>
              <a:t>Fisma</a:t>
            </a:r>
            <a:r>
              <a:rPr lang="en-GB" sz="6000"/>
              <a:t> </a:t>
            </a:r>
            <a:r>
              <a:rPr lang="en-GB" sz="6000" err="1"/>
              <a:t>ry</a:t>
            </a:r>
            <a:r>
              <a:rPr lang="en-GB" sz="6000"/>
              <a:t> : Benefit-app</a:t>
            </a:r>
            <a:br>
              <a:rPr lang="en-GB" sz="4800"/>
            </a:br>
            <a:r>
              <a:rPr lang="fi-FI" sz="3100" b="0"/>
              <a:t>Sprint Review : Sprint 06. (2.4 - 16.4)</a:t>
            </a:r>
            <a:br>
              <a:rPr lang="fi-FI" sz="3100" b="0">
                <a:cs typeface="Arial"/>
              </a:rPr>
            </a:br>
            <a:endParaRPr lang="en-GB" sz="48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Päivämäärä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19B50D-54A6-1B66-7588-5A16AB3ACA03}"/>
              </a:ext>
            </a:extLst>
          </p:cNvPr>
          <p:cNvSpPr/>
          <p:nvPr/>
        </p:nvSpPr>
        <p:spPr>
          <a:xfrm>
            <a:off x="444500" y="4572000"/>
            <a:ext cx="1447800" cy="6985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307558"/>
            <a:ext cx="11125200" cy="2434888"/>
          </a:xfrm>
        </p:spPr>
        <p:txBody>
          <a:bodyPr>
            <a:normAutofit/>
          </a:bodyPr>
          <a:lstStyle/>
          <a:p>
            <a:r>
              <a:rPr lang="en-GB"/>
              <a:t>Elias Helin, Erkki </a:t>
            </a:r>
            <a:r>
              <a:rPr lang="en-GB" err="1"/>
              <a:t>Tiili</a:t>
            </a:r>
            <a:r>
              <a:rPr lang="en-GB"/>
              <a:t>, Janne Puukko, Johannes Haapanen, </a:t>
            </a:r>
            <a:br>
              <a:rPr lang="en-GB"/>
            </a:br>
            <a:r>
              <a:rPr lang="en-GB"/>
              <a:t>Kaj Jansson, Kristin Luik, Oskari Aho </a:t>
            </a:r>
            <a:r>
              <a:rPr lang="en-GB" err="1"/>
              <a:t>ja</a:t>
            </a:r>
            <a:r>
              <a:rPr lang="en-GB"/>
              <a:t> Petteri </a:t>
            </a:r>
            <a:r>
              <a:rPr lang="en-GB" err="1"/>
              <a:t>Pinkkilä</a:t>
            </a:r>
            <a:r>
              <a:rPr lang="en-GB"/>
              <a:t>. </a:t>
            </a:r>
            <a:endParaRPr lang="en-GB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0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AE89-4788-6C5C-1AA4-D77C7F71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 sz="4800"/>
              <a:t>Päivän agenda</a:t>
            </a:r>
            <a:endParaRPr lang="en-FI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B449-797F-AA3D-9974-C7929DC25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58900"/>
            <a:ext cx="5365750" cy="414020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800"/>
              <a:t>1. Sprint 6 projektinhallinta.</a:t>
            </a:r>
            <a:endParaRPr lang="en-US"/>
          </a:p>
          <a:p>
            <a:pPr marL="215900" indent="-215900">
              <a:lnSpc>
                <a:spcPct val="150000"/>
              </a:lnSpc>
            </a:pPr>
            <a:r>
              <a:rPr lang="fi-FI" sz="2800">
                <a:cs typeface="Arial"/>
              </a:rPr>
              <a:t>2. Dokumentit</a:t>
            </a:r>
            <a:endParaRPr lang="fi-FI" sz="2800"/>
          </a:p>
          <a:p>
            <a:pPr marL="215900" indent="-215900">
              <a:lnSpc>
                <a:spcPct val="150000"/>
              </a:lnSpc>
            </a:pPr>
            <a:r>
              <a:rPr lang="fi-FI" sz="2800"/>
              <a:t>3. </a:t>
            </a:r>
            <a:r>
              <a:rPr lang="fi-FI" sz="2800" err="1"/>
              <a:t>Backend</a:t>
            </a:r>
            <a:r>
              <a:rPr lang="fi-FI" sz="2800"/>
              <a:t>.</a:t>
            </a:r>
            <a:endParaRPr lang="fi-FI" sz="2800">
              <a:cs typeface="Arial" panose="020B0604020202020204"/>
            </a:endParaRPr>
          </a:p>
          <a:p>
            <a:pPr marL="215900" indent="-215900">
              <a:lnSpc>
                <a:spcPct val="150000"/>
              </a:lnSpc>
            </a:pPr>
            <a:r>
              <a:rPr lang="fi-FI" sz="2800"/>
              <a:t>4. </a:t>
            </a:r>
            <a:r>
              <a:rPr lang="fi-FI" sz="2800" err="1"/>
              <a:t>Frontend</a:t>
            </a:r>
            <a:r>
              <a:rPr lang="fi-FI" sz="2800"/>
              <a:t>.</a:t>
            </a:r>
            <a:endParaRPr lang="fi-FI" sz="2800">
              <a:cs typeface="Arial" panose="020B0604020202020204"/>
            </a:endParaRPr>
          </a:p>
          <a:p>
            <a:pPr marL="215900" indent="-215900">
              <a:lnSpc>
                <a:spcPct val="150000"/>
              </a:lnSpc>
            </a:pPr>
            <a:r>
              <a:rPr lang="fi-FI" sz="2800"/>
              <a:t>5. Sprint 7 työt ja tavoitteet</a:t>
            </a:r>
            <a:r>
              <a:rPr lang="fi-FI"/>
              <a:t>.</a:t>
            </a:r>
            <a:endParaRPr lang="fi-FI">
              <a:cs typeface="Arial"/>
            </a:endParaRPr>
          </a:p>
          <a:p>
            <a:pPr marL="215900" indent="-215900"/>
            <a:endParaRPr lang="en-FI">
              <a:cs typeface="Arial" panose="020B0604020202020204"/>
            </a:endParaRPr>
          </a:p>
        </p:txBody>
      </p:sp>
      <p:pic>
        <p:nvPicPr>
          <p:cNvPr id="8" name="Picture 7" descr="A clipboard with a clock and a checklist&#10;&#10;AI-generated content may be incorrect.">
            <a:extLst>
              <a:ext uri="{FF2B5EF4-FFF2-40B4-BE49-F238E27FC236}">
                <a16:creationId xmlns:a16="http://schemas.microsoft.com/office/drawing/2014/main" id="{D0101493-F3EE-0DB9-4928-8C0126BE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977" r="3" b="9205"/>
          <a:stretch/>
        </p:blipFill>
        <p:spPr>
          <a:xfrm>
            <a:off x="6286646" y="1358900"/>
            <a:ext cx="5389417" cy="414020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C47D-C362-133A-805B-7CDCE340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1EDCD7B-6966-E249-89F2-D46BDFBF56BE}" type="datetime1">
              <a:rPr lang="fi-FI" smtClean="0"/>
              <a:pPr>
                <a:spcAft>
                  <a:spcPts val="600"/>
                </a:spcAft>
              </a:pPr>
              <a:t>17.4.2025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307C-4E02-3419-9EA2-AB0A428D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Fisma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8CB0-4608-21B1-C97A-2238F99C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0E1B789-CAFB-46D0-958A-D3B177C7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09268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/>
              <a:t>1. Sprint 06 </a:t>
            </a:r>
            <a:br>
              <a:rPr lang="fi-FI"/>
            </a:br>
            <a:r>
              <a:rPr lang="fi-FI"/>
              <a:t>projektihallinta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6F69BB3-94DD-4BFD-B2A3-E7EBC655C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687" y="1247512"/>
            <a:ext cx="4440873" cy="4901428"/>
          </a:xfrm>
        </p:spPr>
        <p:txBody>
          <a:bodyPr vert="horz" lIns="0" tIns="0" rIns="0" bIns="36000" numCol="1" spcCol="360000" rtlCol="0" anchor="t">
            <a:normAutofit lnSpcReduction="10000"/>
          </a:bodyPr>
          <a:lstStyle/>
          <a:p>
            <a:pPr marL="215900" indent="-215900">
              <a:lnSpc>
                <a:spcPct val="160000"/>
              </a:lnSpc>
            </a:pPr>
            <a:r>
              <a:rPr lang="fi-FI" sz="2400"/>
              <a:t>Tärkeimmät tavoitteet edellisen sprintin jälkeen:</a:t>
            </a:r>
            <a:endParaRPr lang="en-US"/>
          </a:p>
          <a:p>
            <a:pPr marL="960755" lvl="1" indent="-457200">
              <a:lnSpc>
                <a:spcPct val="160000"/>
              </a:lnSpc>
              <a:buFont typeface="+mj-lt"/>
              <a:buAutoNum type="arabicPeriod"/>
            </a:pPr>
            <a:r>
              <a:rPr lang="fi-FI" sz="2000"/>
              <a:t>Deployminen Softalaan / muu palvelimeen!</a:t>
            </a:r>
          </a:p>
          <a:p>
            <a:pPr marL="960755" lvl="1" indent="-457200">
              <a:lnSpc>
                <a:spcPct val="160000"/>
              </a:lnSpc>
              <a:buFont typeface="+mj-lt"/>
              <a:buAutoNum type="arabicPeriod"/>
            </a:pPr>
            <a:r>
              <a:rPr lang="fi-FI" sz="2000"/>
              <a:t>Dokumentoinnit ja ohjeet kuntoon. </a:t>
            </a:r>
            <a:endParaRPr lang="fi-FI" sz="2200"/>
          </a:p>
          <a:p>
            <a:pPr marL="960755" lvl="1" indent="-457200">
              <a:lnSpc>
                <a:spcPct val="160000"/>
              </a:lnSpc>
              <a:buAutoNum type="arabicPeriod"/>
            </a:pPr>
            <a:r>
              <a:rPr lang="fi-FI" sz="2000">
                <a:cs typeface="Arial"/>
              </a:rPr>
              <a:t>PDF-tulostus kuntoon </a:t>
            </a:r>
            <a:br>
              <a:rPr lang="fi-FI" sz="2000">
                <a:cs typeface="Arial"/>
              </a:rPr>
            </a:br>
            <a:r>
              <a:rPr lang="fi-FI" sz="2000">
                <a:cs typeface="Arial"/>
              </a:rPr>
              <a:t>(mm. versiohistoria).</a:t>
            </a:r>
          </a:p>
          <a:p>
            <a:pPr marL="960755" lvl="1" indent="-457200">
              <a:lnSpc>
                <a:spcPct val="160000"/>
              </a:lnSpc>
              <a:buAutoNum type="arabicPeriod"/>
            </a:pPr>
            <a:r>
              <a:rPr lang="fi-FI" sz="2000">
                <a:cs typeface="Arial"/>
              </a:rPr>
              <a:t>Testauksesta bugit korjaukset.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02E1EC2-47B8-044B-A09E-6A63B4D80C87}" type="datetime1">
              <a:rPr lang="fi-FI" smtClean="0"/>
              <a:pPr>
                <a:spcAft>
                  <a:spcPts val="600"/>
                </a:spcAft>
              </a:pPr>
              <a:t>17.4.2025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Fisma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EA8441-285D-89A0-0737-35C65B5235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185"/>
          <a:stretch/>
        </p:blipFill>
        <p:spPr>
          <a:xfrm>
            <a:off x="5148385" y="-2344"/>
            <a:ext cx="7043616" cy="614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A379-CAAD-A9D4-C4FF-3AA6B972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/>
              <a:t>2. Dokumentit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FBC6-86C5-74A5-3E54-A486D9C73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1804"/>
            <a:ext cx="3541302" cy="4709328"/>
          </a:xfrm>
        </p:spPr>
        <p:txBody>
          <a:bodyPr vert="horz" lIns="0" tIns="0" rIns="0" bIns="36000" numCol="1" spcCol="360000" rtlCol="0" anchor="t">
            <a:normAutofit lnSpcReduction="10000"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000" err="1">
                <a:cs typeface="Arial"/>
              </a:rPr>
              <a:t>Backendin</a:t>
            </a:r>
            <a:r>
              <a:rPr lang="fi-FI" sz="2000">
                <a:cs typeface="Arial"/>
              </a:rPr>
              <a:t> </a:t>
            </a:r>
            <a:r>
              <a:rPr lang="fi-FI" sz="2000">
                <a:solidFill>
                  <a:srgbClr val="000000"/>
                </a:solidFill>
                <a:ea typeface="+mn-lt"/>
                <a:cs typeface="+mn-lt"/>
              </a:rPr>
              <a:t>manuaali </a:t>
            </a:r>
            <a:r>
              <a:rPr lang="fi-FI" sz="2000">
                <a:cs typeface="Arial"/>
              </a:rPr>
              <a:t>/ dokumentaatiota korjattu.</a:t>
            </a:r>
            <a:endParaRPr lang="en-US"/>
          </a:p>
          <a:p>
            <a:pPr marL="215900" indent="-215900">
              <a:lnSpc>
                <a:spcPct val="150000"/>
              </a:lnSpc>
            </a:pPr>
            <a:r>
              <a:rPr lang="fi-FI" sz="2000" err="1">
                <a:cs typeface="Arial"/>
              </a:rPr>
              <a:t>Frontendin</a:t>
            </a:r>
            <a:r>
              <a:rPr lang="fi-FI" sz="2000">
                <a:cs typeface="Arial"/>
              </a:rPr>
              <a:t> manuaali / dokumentaatiota korjattu.</a:t>
            </a:r>
          </a:p>
          <a:p>
            <a:pPr marL="215900" indent="-215900">
              <a:lnSpc>
                <a:spcPct val="150000"/>
              </a:lnSpc>
            </a:pPr>
            <a:r>
              <a:rPr lang="fi-FI" sz="2000">
                <a:cs typeface="Arial"/>
              </a:rPr>
              <a:t>Powerpoint esitykset kopioitu </a:t>
            </a:r>
            <a:r>
              <a:rPr lang="fi-FI" sz="2000" err="1">
                <a:cs typeface="Arial"/>
              </a:rPr>
              <a:t>Githubiin</a:t>
            </a:r>
            <a:r>
              <a:rPr lang="fi-FI" sz="2000">
                <a:cs typeface="Arial"/>
              </a:rPr>
              <a:t>.</a:t>
            </a:r>
          </a:p>
          <a:p>
            <a:pPr marL="215900" indent="-215900">
              <a:lnSpc>
                <a:spcPct val="150000"/>
              </a:lnSpc>
            </a:pPr>
            <a:r>
              <a:rPr lang="fi-FI" sz="2000">
                <a:cs typeface="Arial"/>
              </a:rPr>
              <a:t>Dokumentaatio-hakemisto päivitetty (</a:t>
            </a:r>
            <a:r>
              <a:rPr lang="fi-FI" sz="2000" err="1">
                <a:cs typeface="Arial"/>
              </a:rPr>
              <a:t>old_archive</a:t>
            </a:r>
            <a:r>
              <a:rPr lang="fi-FI" sz="2000">
                <a:cs typeface="Arial"/>
              </a:rPr>
              <a:t>-kansio, turhat </a:t>
            </a:r>
            <a:r>
              <a:rPr lang="fi-FI" sz="2000" err="1">
                <a:cs typeface="Arial"/>
              </a:rPr>
              <a:t>dokkarit</a:t>
            </a:r>
            <a:r>
              <a:rPr lang="fi-FI" sz="2000">
                <a:cs typeface="Arial"/>
              </a:rPr>
              <a:t> pois, jne.)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BBA0-D6B7-17DF-E93E-3651852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844FF3FE-30BE-2040-9151-6FBC4992BF4F}" type="datetime1">
              <a:rPr lang="fi-FI" smtClean="0"/>
              <a:pPr>
                <a:spcAft>
                  <a:spcPts val="600"/>
                </a:spcAft>
              </a:pPr>
              <a:t>17.4.2025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8A9E-277E-F9A1-2A81-7038ED1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291D-2CC1-7A22-6804-3D8C176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82B7FD-6F95-9664-671F-676E11CF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97" y="96108"/>
            <a:ext cx="5735859" cy="59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514D0-ACD5-42A7-FE14-E2CA49FC9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8EFD-2B5A-0678-E2BD-7B5F66DD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/>
              <a:t>3. </a:t>
            </a:r>
            <a:r>
              <a:rPr lang="fi-FI" err="1"/>
              <a:t>Backend</a:t>
            </a:r>
            <a:endParaRPr lang="en-FI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676D-1446-EFC4-EF7C-373BB04D5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04112"/>
            <a:ext cx="3541302" cy="4709328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50000"/>
              </a:lnSpc>
            </a:pPr>
            <a:endParaRPr lang="fi-FI" sz="2000">
              <a:cs typeface="Arial"/>
            </a:endParaRPr>
          </a:p>
          <a:p>
            <a:pPr marL="215900" indent="-215900">
              <a:lnSpc>
                <a:spcPct val="150000"/>
              </a:lnSpc>
            </a:pPr>
            <a:r>
              <a:rPr lang="fi-FI" sz="2000" err="1">
                <a:cs typeface="Arial"/>
              </a:rPr>
              <a:t>Backendiin</a:t>
            </a:r>
            <a:r>
              <a:rPr lang="fi-FI" sz="2000">
                <a:cs typeface="Arial"/>
              </a:rPr>
              <a:t> lisättiin enemmän </a:t>
            </a:r>
            <a:r>
              <a:rPr lang="fi-FI" sz="2000" err="1">
                <a:cs typeface="Arial"/>
              </a:rPr>
              <a:t>placeholder</a:t>
            </a:r>
            <a:r>
              <a:rPr lang="fi-FI" sz="2000">
                <a:cs typeface="Arial"/>
              </a:rPr>
              <a:t>-tilejä viime testauksiin varten.</a:t>
            </a:r>
            <a:r>
              <a:rPr lang="fi-FI">
                <a:cs typeface="Arial"/>
              </a:rPr>
              <a:t> 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5E534-E7A0-B633-E74A-7BA7D192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844FF3FE-30BE-2040-9151-6FBC4992BF4F}" type="datetime1">
              <a:rPr lang="fi-FI" smtClean="0"/>
              <a:pPr>
                <a:spcAft>
                  <a:spcPts val="600"/>
                </a:spcAft>
              </a:pPr>
              <a:t>17.4.2025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D4A09-A7BA-76DE-D235-D852E756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3CE2F-28D6-7683-DA1A-E18DDF51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p:pic>
        <p:nvPicPr>
          <p:cNvPr id="13" name="Picture 12" descr="A black screen with orange text&#10;&#10;AI-generated content may be incorrect.">
            <a:extLst>
              <a:ext uri="{FF2B5EF4-FFF2-40B4-BE49-F238E27FC236}">
                <a16:creationId xmlns:a16="http://schemas.microsoft.com/office/drawing/2014/main" id="{924F52EC-D3E1-8290-EC3A-859FEE5A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43" y="549642"/>
            <a:ext cx="1357190" cy="49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2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A379-CAAD-A9D4-C4FF-3AA6B97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4. </a:t>
            </a:r>
            <a:r>
              <a:rPr lang="fi-FI" err="1"/>
              <a:t>Frontend</a:t>
            </a:r>
            <a:endParaRPr lang="en-FI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FBC6-86C5-74A5-3E54-A486D9C73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58899"/>
            <a:ext cx="2807972" cy="4660901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fi-FI" sz="2000"/>
              <a:t>PDF </a:t>
            </a:r>
            <a:r>
              <a:rPr lang="fi-FI" sz="2000">
                <a:cs typeface="Arial"/>
              </a:rPr>
              <a:t>luontia paranneltu.</a:t>
            </a:r>
          </a:p>
          <a:p>
            <a:pPr marL="215900" indent="-215900">
              <a:lnSpc>
                <a:spcPct val="100000"/>
              </a:lnSpc>
            </a:pPr>
            <a:endParaRPr lang="fi-FI" sz="2000">
              <a:cs typeface="Arial"/>
            </a:endParaRPr>
          </a:p>
          <a:p>
            <a:pPr marL="215900" indent="-215900">
              <a:lnSpc>
                <a:spcPct val="150000"/>
              </a:lnSpc>
            </a:pPr>
            <a:endParaRPr lang="fi-FI" sz="2000">
              <a:cs typeface="Arial"/>
            </a:endParaRPr>
          </a:p>
          <a:p>
            <a:pPr marL="215900" indent="-215900">
              <a:lnSpc>
                <a:spcPct val="150000"/>
              </a:lnSpc>
            </a:pPr>
            <a:endParaRPr lang="fi-FI" sz="2000">
              <a:cs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BBA0-D6B7-17DF-E93E-3651852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17.4.2025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8A9E-277E-F9A1-2A81-7038ED1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Fismar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291D-2CC1-7A22-6804-3D8C176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C5DB4-B86A-5B1B-6F15-8452B8CF4520}"/>
              </a:ext>
            </a:extLst>
          </p:cNvPr>
          <p:cNvSpPr txBox="1"/>
          <p:nvPr/>
        </p:nvSpPr>
        <p:spPr>
          <a:xfrm>
            <a:off x="5967046" y="5650523"/>
            <a:ext cx="4419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https://benefit.pinkkhub.com/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950D2A-79CC-906F-679D-E590D81F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824" y="475022"/>
            <a:ext cx="8825802" cy="37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2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258-CEEE-EED5-6741-AEFA0FF0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5. Sprint 07 työt ja tavoitteet.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1600-D6DB-B307-566C-EE77CDCDD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358900"/>
            <a:ext cx="11372551" cy="464566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400">
                <a:cs typeface="Arial"/>
              </a:rPr>
              <a:t>Deployminen Softala-palvelimeen kuntoon!</a:t>
            </a:r>
          </a:p>
          <a:p>
            <a:pPr marL="215900" indent="-215900">
              <a:lnSpc>
                <a:spcPct val="150000"/>
              </a:lnSpc>
            </a:pPr>
            <a:r>
              <a:rPr lang="fi-FI" sz="2400">
                <a:cs typeface="Arial"/>
              </a:rPr>
              <a:t>Muut olennaiset dokumentoinnit kuntoon.</a:t>
            </a:r>
            <a:endParaRPr lang="en-US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fi-FI" sz="2400">
              <a:cs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87099-FBCF-3CFE-6BC2-B8945A7D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17.4.2025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16D9B-B19E-709C-9FA4-5C2FB350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Fismar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7D705-8A5C-4C22-B570-41051573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6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cff6c0-0d59-4edc-af53-dfe087bfa59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F2F70E7C6F04E97ED7AC50A1A402F" ma:contentTypeVersion="15" ma:contentTypeDescription="Create a new document." ma:contentTypeScope="" ma:versionID="708609af600690a8e65df552e25cace3">
  <xsd:schema xmlns:xsd="http://www.w3.org/2001/XMLSchema" xmlns:xs="http://www.w3.org/2001/XMLSchema" xmlns:p="http://schemas.microsoft.com/office/2006/metadata/properties" xmlns:ns3="73cff6c0-0d59-4edc-af53-dfe087bfa594" xmlns:ns4="5f8c2b53-ceae-4a60-a416-a8027381c967" targetNamespace="http://schemas.microsoft.com/office/2006/metadata/properties" ma:root="true" ma:fieldsID="1533d9b8db9b816a78a1fe04d59a78bd" ns3:_="" ns4:_="">
    <xsd:import namespace="73cff6c0-0d59-4edc-af53-dfe087bfa594"/>
    <xsd:import namespace="5f8c2b53-ceae-4a60-a416-a8027381c9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ff6c0-0d59-4edc-af53-dfe087bfa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8c2b53-ceae-4a60-a416-a8027381c96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73cff6c0-0d59-4edc-af53-dfe087bfa594"/>
    <ds:schemaRef ds:uri="http://schemas.microsoft.com/office/2006/documentManagement/types"/>
    <ds:schemaRef ds:uri="http://schemas.microsoft.com/office/infopath/2007/PartnerControls"/>
    <ds:schemaRef ds:uri="5f8c2b53-ceae-4a60-a416-a8027381c96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54E152-61BA-4415-8AFC-6076171A2CF0}">
  <ds:schemaRefs>
    <ds:schemaRef ds:uri="5f8c2b53-ceae-4a60-a416-a8027381c967"/>
    <ds:schemaRef ds:uri="73cff6c0-0d59-4edc-af53-dfe087bfa5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277</Words>
  <Application>Microsoft Office PowerPoint</Application>
  <PresentationFormat>Widescreen</PresentationFormat>
  <Paragraphs>59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Fisma ry : Benefit-app Sprint Review : Sprint 06. (2.4 - 16.4) </vt:lpstr>
      <vt:lpstr>Päivän agenda</vt:lpstr>
      <vt:lpstr>1. Sprint 06  projektihallinta</vt:lpstr>
      <vt:lpstr>2. Dokumentit</vt:lpstr>
      <vt:lpstr>3. Backend</vt:lpstr>
      <vt:lpstr>4. Frontend</vt:lpstr>
      <vt:lpstr>5. Sprint 07 työt ja tavoitteet.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Asiakaslähtöisen myynnin kansio</dc:title>
  <dc:creator>Virtanen Ville</dc:creator>
  <cp:lastModifiedBy>Jansson Kaj</cp:lastModifiedBy>
  <cp:revision>1</cp:revision>
  <cp:lastPrinted>2020-09-28T07:56:54Z</cp:lastPrinted>
  <dcterms:created xsi:type="dcterms:W3CDTF">2022-01-13T08:42:28Z</dcterms:created>
  <dcterms:modified xsi:type="dcterms:W3CDTF">2025-04-17T11:26:24Z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0x010100378F2F70E7C6F04E97ED7AC50A1A402F</vt:lpwstr>
  </property>
  <property fmtid="{D5CDD505-2E9C-101B-9397-08002B2CF9AE}" pid="3" name="MediaServiceImageTags">
    <vt:lpwstr/>
  </property>
</Properties>
</file>