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440" r:id="rId5"/>
    <p:sldId id="447" r:id="rId6"/>
    <p:sldId id="257" r:id="rId7"/>
    <p:sldId id="441" r:id="rId8"/>
    <p:sldId id="442" r:id="rId9"/>
    <p:sldId id="446" r:id="rId10"/>
    <p:sldId id="443" r:id="rId11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E7E7938-CB03-FE9F-7DCA-E01F4F624FE4}" name="Jansson Kaj" initials="JK" userId="S::bgz800@myy.haaga-helia.fi::63ff27dc-a41d-4b53-9797-caf90d468e1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6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3066C9-4274-412B-8434-01DCF48157ED}" v="4" dt="2025-02-14T10:56:33.1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93" autoAdjust="0"/>
  </p:normalViewPr>
  <p:slideViewPr>
    <p:cSldViewPr snapToGrid="0">
      <p:cViewPr>
        <p:scale>
          <a:sx n="200" d="100"/>
          <a:sy n="200" d="100"/>
        </p:scale>
        <p:origin x="144" y="-3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sson Kaj" userId="63ff27dc-a41d-4b53-9797-caf90d468e1d" providerId="ADAL" clId="{D93066C9-4274-412B-8434-01DCF48157ED}"/>
    <pc:docChg chg="undo custSel delSld modSld modMainMaster">
      <pc:chgData name="Jansson Kaj" userId="63ff27dc-a41d-4b53-9797-caf90d468e1d" providerId="ADAL" clId="{D93066C9-4274-412B-8434-01DCF48157ED}" dt="2025-02-19T09:24:25.501" v="2541" actId="20577"/>
      <pc:docMkLst>
        <pc:docMk/>
      </pc:docMkLst>
      <pc:sldChg chg="addSp delSp modSp mod">
        <pc:chgData name="Jansson Kaj" userId="63ff27dc-a41d-4b53-9797-caf90d468e1d" providerId="ADAL" clId="{D93066C9-4274-412B-8434-01DCF48157ED}" dt="2025-02-14T10:55:52.779" v="706" actId="1582"/>
        <pc:sldMkLst>
          <pc:docMk/>
          <pc:sldMk cId="1587126786" sldId="257"/>
        </pc:sldMkLst>
        <pc:spChg chg="mod">
          <ac:chgData name="Jansson Kaj" userId="63ff27dc-a41d-4b53-9797-caf90d468e1d" providerId="ADAL" clId="{D93066C9-4274-412B-8434-01DCF48157ED}" dt="2025-02-14T10:17:23.381" v="154"/>
          <ac:spMkLst>
            <pc:docMk/>
            <pc:sldMk cId="1587126786" sldId="257"/>
            <ac:spMk id="6" creationId="{588CE607-4137-8840-8FEA-42EAC857E3A3}"/>
          </ac:spMkLst>
        </pc:spChg>
        <pc:spChg chg="mod">
          <ac:chgData name="Jansson Kaj" userId="63ff27dc-a41d-4b53-9797-caf90d468e1d" providerId="ADAL" clId="{D93066C9-4274-412B-8434-01DCF48157ED}" dt="2025-02-14T10:19:55.543" v="296" actId="20577"/>
          <ac:spMkLst>
            <pc:docMk/>
            <pc:sldMk cId="1587126786" sldId="257"/>
            <ac:spMk id="15" creationId="{70E1B789-CAFB-46D0-958A-D3B177C7BA6D}"/>
          </ac:spMkLst>
        </pc:spChg>
        <pc:spChg chg="mod">
          <ac:chgData name="Jansson Kaj" userId="63ff27dc-a41d-4b53-9797-caf90d468e1d" providerId="ADAL" clId="{D93066C9-4274-412B-8434-01DCF48157ED}" dt="2025-02-14T10:55:40.410" v="703" actId="1076"/>
          <ac:spMkLst>
            <pc:docMk/>
            <pc:sldMk cId="1587126786" sldId="257"/>
            <ac:spMk id="19" creationId="{F63FAFE8-4C2E-7915-64AD-165D3CE6F8A3}"/>
          </ac:spMkLst>
        </pc:spChg>
        <pc:spChg chg="mod">
          <ac:chgData name="Jansson Kaj" userId="63ff27dc-a41d-4b53-9797-caf90d468e1d" providerId="ADAL" clId="{D93066C9-4274-412B-8434-01DCF48157ED}" dt="2025-02-14T10:54:01.381" v="690" actId="1076"/>
          <ac:spMkLst>
            <pc:docMk/>
            <pc:sldMk cId="1587126786" sldId="257"/>
            <ac:spMk id="21" creationId="{86F69BB3-94DD-4BFD-B2A3-E7EBC655C839}"/>
          </ac:spMkLst>
        </pc:spChg>
        <pc:picChg chg="add mod">
          <ac:chgData name="Jansson Kaj" userId="63ff27dc-a41d-4b53-9797-caf90d468e1d" providerId="ADAL" clId="{D93066C9-4274-412B-8434-01DCF48157ED}" dt="2025-02-14T10:55:52.779" v="706" actId="1582"/>
          <ac:picMkLst>
            <pc:docMk/>
            <pc:sldMk cId="1587126786" sldId="257"/>
            <ac:picMk id="3" creationId="{6C35A07F-B0D9-0A41-A66D-E80EEC19C4E8}"/>
          </ac:picMkLst>
        </pc:picChg>
      </pc:sldChg>
      <pc:sldChg chg="modSp mod">
        <pc:chgData name="Jansson Kaj" userId="63ff27dc-a41d-4b53-9797-caf90d468e1d" providerId="ADAL" clId="{D93066C9-4274-412B-8434-01DCF48157ED}" dt="2025-02-14T10:34:07.951" v="448" actId="20577"/>
        <pc:sldMkLst>
          <pc:docMk/>
          <pc:sldMk cId="2401021430" sldId="440"/>
        </pc:sldMkLst>
        <pc:spChg chg="mod">
          <ac:chgData name="Jansson Kaj" userId="63ff27dc-a41d-4b53-9797-caf90d468e1d" providerId="ADAL" clId="{D93066C9-4274-412B-8434-01DCF48157ED}" dt="2025-02-14T10:34:07.951" v="448" actId="20577"/>
          <ac:spMkLst>
            <pc:docMk/>
            <pc:sldMk cId="2401021430" sldId="440"/>
            <ac:spMk id="2" creationId="{E3D088A5-A888-E24C-9E8C-131F880EED57}"/>
          </ac:spMkLst>
        </pc:spChg>
        <pc:spChg chg="mod">
          <ac:chgData name="Jansson Kaj" userId="63ff27dc-a41d-4b53-9797-caf90d468e1d" providerId="ADAL" clId="{D93066C9-4274-412B-8434-01DCF48157ED}" dt="2025-02-14T10:34:05.652" v="447" actId="20577"/>
          <ac:spMkLst>
            <pc:docMk/>
            <pc:sldMk cId="2401021430" sldId="440"/>
            <ac:spMk id="3" creationId="{A0D3DE56-58EC-744D-BFE0-22D8C9079928}"/>
          </ac:spMkLst>
        </pc:spChg>
      </pc:sldChg>
      <pc:sldChg chg="addSp delSp modSp mod">
        <pc:chgData name="Jansson Kaj" userId="63ff27dc-a41d-4b53-9797-caf90d468e1d" providerId="ADAL" clId="{D93066C9-4274-412B-8434-01DCF48157ED}" dt="2025-02-19T00:01:41.089" v="1811" actId="1582"/>
        <pc:sldMkLst>
          <pc:docMk/>
          <pc:sldMk cId="348822832" sldId="441"/>
        </pc:sldMkLst>
        <pc:spChg chg="mod">
          <ac:chgData name="Jansson Kaj" userId="63ff27dc-a41d-4b53-9797-caf90d468e1d" providerId="ADAL" clId="{D93066C9-4274-412B-8434-01DCF48157ED}" dt="2025-02-19T00:01:16.554" v="1806" actId="27636"/>
          <ac:spMkLst>
            <pc:docMk/>
            <pc:sldMk cId="348822832" sldId="441"/>
            <ac:spMk id="3" creationId="{5237FBC6-86C5-74A5-3E54-A486D9C73C8D}"/>
          </ac:spMkLst>
        </pc:spChg>
        <pc:spChg chg="mod">
          <ac:chgData name="Jansson Kaj" userId="63ff27dc-a41d-4b53-9797-caf90d468e1d" providerId="ADAL" clId="{D93066C9-4274-412B-8434-01DCF48157ED}" dt="2025-02-14T10:17:25.818" v="155"/>
          <ac:spMkLst>
            <pc:docMk/>
            <pc:sldMk cId="348822832" sldId="441"/>
            <ac:spMk id="6" creationId="{1ADC8A9E-277E-F9A1-2A81-7038ED1F0F84}"/>
          </ac:spMkLst>
        </pc:spChg>
        <pc:picChg chg="add mod">
          <ac:chgData name="Jansson Kaj" userId="63ff27dc-a41d-4b53-9797-caf90d468e1d" providerId="ADAL" clId="{D93066C9-4274-412B-8434-01DCF48157ED}" dt="2025-02-19T00:00:05.288" v="1792" actId="1582"/>
          <ac:picMkLst>
            <pc:docMk/>
            <pc:sldMk cId="348822832" sldId="441"/>
            <ac:picMk id="8" creationId="{3FAD8E2B-DE03-1E13-68E3-E4F38C4D5802}"/>
          </ac:picMkLst>
        </pc:picChg>
        <pc:picChg chg="add del">
          <ac:chgData name="Jansson Kaj" userId="63ff27dc-a41d-4b53-9797-caf90d468e1d" providerId="ADAL" clId="{D93066C9-4274-412B-8434-01DCF48157ED}" dt="2025-02-19T00:00:51.083" v="1794" actId="22"/>
          <ac:picMkLst>
            <pc:docMk/>
            <pc:sldMk cId="348822832" sldId="441"/>
            <ac:picMk id="10" creationId="{6556DE5B-981F-1930-E03B-8E2AEB18A155}"/>
          </ac:picMkLst>
        </pc:picChg>
        <pc:picChg chg="add del">
          <ac:chgData name="Jansson Kaj" userId="63ff27dc-a41d-4b53-9797-caf90d468e1d" providerId="ADAL" clId="{D93066C9-4274-412B-8434-01DCF48157ED}" dt="2025-02-19T00:00:52.571" v="1796" actId="22"/>
          <ac:picMkLst>
            <pc:docMk/>
            <pc:sldMk cId="348822832" sldId="441"/>
            <ac:picMk id="12" creationId="{93785EE7-B778-21D5-69D2-7DD25F25D37F}"/>
          </ac:picMkLst>
        </pc:picChg>
        <pc:picChg chg="add mod">
          <ac:chgData name="Jansson Kaj" userId="63ff27dc-a41d-4b53-9797-caf90d468e1d" providerId="ADAL" clId="{D93066C9-4274-412B-8434-01DCF48157ED}" dt="2025-02-19T00:01:41.089" v="1811" actId="1582"/>
          <ac:picMkLst>
            <pc:docMk/>
            <pc:sldMk cId="348822832" sldId="441"/>
            <ac:picMk id="14" creationId="{1265F645-B60C-3005-72D4-AED483433DCF}"/>
          </ac:picMkLst>
        </pc:picChg>
      </pc:sldChg>
      <pc:sldChg chg="addSp delSp modSp mod modNotesTx">
        <pc:chgData name="Jansson Kaj" userId="63ff27dc-a41d-4b53-9797-caf90d468e1d" providerId="ADAL" clId="{D93066C9-4274-412B-8434-01DCF48157ED}" dt="2025-02-19T00:04:06.255" v="1836" actId="1076"/>
        <pc:sldMkLst>
          <pc:docMk/>
          <pc:sldMk cId="3506527695" sldId="442"/>
        </pc:sldMkLst>
        <pc:spChg chg="mod">
          <ac:chgData name="Jansson Kaj" userId="63ff27dc-a41d-4b53-9797-caf90d468e1d" providerId="ADAL" clId="{D93066C9-4274-412B-8434-01DCF48157ED}" dt="2025-02-17T08:09:42.316" v="1576" actId="20577"/>
          <ac:spMkLst>
            <pc:docMk/>
            <pc:sldMk cId="3506527695" sldId="442"/>
            <ac:spMk id="3" creationId="{5237FBC6-86C5-74A5-3E54-A486D9C73C8D}"/>
          </ac:spMkLst>
        </pc:spChg>
        <pc:spChg chg="mod">
          <ac:chgData name="Jansson Kaj" userId="63ff27dc-a41d-4b53-9797-caf90d468e1d" providerId="ADAL" clId="{D93066C9-4274-412B-8434-01DCF48157ED}" dt="2025-02-14T10:17:28.777" v="156"/>
          <ac:spMkLst>
            <pc:docMk/>
            <pc:sldMk cId="3506527695" sldId="442"/>
            <ac:spMk id="6" creationId="{1ADC8A9E-277E-F9A1-2A81-7038ED1F0F84}"/>
          </ac:spMkLst>
        </pc:spChg>
        <pc:spChg chg="mod">
          <ac:chgData name="Jansson Kaj" userId="63ff27dc-a41d-4b53-9797-caf90d468e1d" providerId="ADAL" clId="{D93066C9-4274-412B-8434-01DCF48157ED}" dt="2025-02-14T10:58:36.315" v="959" actId="1076"/>
          <ac:spMkLst>
            <pc:docMk/>
            <pc:sldMk cId="3506527695" sldId="442"/>
            <ac:spMk id="8" creationId="{548CE829-9393-142F-7846-FD573B1AE057}"/>
          </ac:spMkLst>
        </pc:spChg>
        <pc:picChg chg="add del">
          <ac:chgData name="Jansson Kaj" userId="63ff27dc-a41d-4b53-9797-caf90d468e1d" providerId="ADAL" clId="{D93066C9-4274-412B-8434-01DCF48157ED}" dt="2025-02-19T00:03:14.009" v="1814" actId="22"/>
          <ac:picMkLst>
            <pc:docMk/>
            <pc:sldMk cId="3506527695" sldId="442"/>
            <ac:picMk id="9" creationId="{45DDE2BC-D7CB-9053-B41B-5822D9998503}"/>
          </ac:picMkLst>
        </pc:picChg>
        <pc:picChg chg="add del mod">
          <ac:chgData name="Jansson Kaj" userId="63ff27dc-a41d-4b53-9797-caf90d468e1d" providerId="ADAL" clId="{D93066C9-4274-412B-8434-01DCF48157ED}" dt="2025-02-18T10:45:13.842" v="1782" actId="478"/>
          <ac:picMkLst>
            <pc:docMk/>
            <pc:sldMk cId="3506527695" sldId="442"/>
            <ac:picMk id="9" creationId="{FB8946DB-BD7D-EAF2-E8CE-FE4FD12B4A0E}"/>
          </ac:picMkLst>
        </pc:picChg>
        <pc:picChg chg="add del mod">
          <ac:chgData name="Jansson Kaj" userId="63ff27dc-a41d-4b53-9797-caf90d468e1d" providerId="ADAL" clId="{D93066C9-4274-412B-8434-01DCF48157ED}" dt="2025-02-19T00:01:48.029" v="1812" actId="478"/>
          <ac:picMkLst>
            <pc:docMk/>
            <pc:sldMk cId="3506527695" sldId="442"/>
            <ac:picMk id="10" creationId="{8C339EB9-545B-9943-685B-5D60BA966A38}"/>
          </ac:picMkLst>
        </pc:picChg>
        <pc:picChg chg="add del">
          <ac:chgData name="Jansson Kaj" userId="63ff27dc-a41d-4b53-9797-caf90d468e1d" providerId="ADAL" clId="{D93066C9-4274-412B-8434-01DCF48157ED}" dt="2025-02-19T00:03:15.930" v="1816" actId="22"/>
          <ac:picMkLst>
            <pc:docMk/>
            <pc:sldMk cId="3506527695" sldId="442"/>
            <ac:picMk id="12" creationId="{EFB4387D-C2F2-A321-537C-FEA55BBE2F0E}"/>
          </ac:picMkLst>
        </pc:picChg>
        <pc:picChg chg="add del">
          <ac:chgData name="Jansson Kaj" userId="63ff27dc-a41d-4b53-9797-caf90d468e1d" providerId="ADAL" clId="{D93066C9-4274-412B-8434-01DCF48157ED}" dt="2025-02-19T00:03:17.322" v="1818" actId="22"/>
          <ac:picMkLst>
            <pc:docMk/>
            <pc:sldMk cId="3506527695" sldId="442"/>
            <ac:picMk id="14" creationId="{D2C2E2A6-0E84-BC72-19B2-493B657DE6B0}"/>
          </ac:picMkLst>
        </pc:picChg>
        <pc:picChg chg="add del">
          <ac:chgData name="Jansson Kaj" userId="63ff27dc-a41d-4b53-9797-caf90d468e1d" providerId="ADAL" clId="{D93066C9-4274-412B-8434-01DCF48157ED}" dt="2025-02-19T00:03:19.358" v="1820" actId="22"/>
          <ac:picMkLst>
            <pc:docMk/>
            <pc:sldMk cId="3506527695" sldId="442"/>
            <ac:picMk id="16" creationId="{56054E2C-7043-4A1B-4A9F-DDB4237622B1}"/>
          </ac:picMkLst>
        </pc:picChg>
        <pc:picChg chg="add del">
          <ac:chgData name="Jansson Kaj" userId="63ff27dc-a41d-4b53-9797-caf90d468e1d" providerId="ADAL" clId="{D93066C9-4274-412B-8434-01DCF48157ED}" dt="2025-02-19T00:03:25.246" v="1822" actId="22"/>
          <ac:picMkLst>
            <pc:docMk/>
            <pc:sldMk cId="3506527695" sldId="442"/>
            <ac:picMk id="18" creationId="{C0664758-E454-B35B-9959-58A913F8CF70}"/>
          </ac:picMkLst>
        </pc:picChg>
        <pc:picChg chg="add del">
          <ac:chgData name="Jansson Kaj" userId="63ff27dc-a41d-4b53-9797-caf90d468e1d" providerId="ADAL" clId="{D93066C9-4274-412B-8434-01DCF48157ED}" dt="2025-02-19T00:03:26.628" v="1824" actId="22"/>
          <ac:picMkLst>
            <pc:docMk/>
            <pc:sldMk cId="3506527695" sldId="442"/>
            <ac:picMk id="20" creationId="{76C48C9D-C318-2956-0ED5-9BBF161F16DF}"/>
          </ac:picMkLst>
        </pc:picChg>
        <pc:picChg chg="add mod">
          <ac:chgData name="Jansson Kaj" userId="63ff27dc-a41d-4b53-9797-caf90d468e1d" providerId="ADAL" clId="{D93066C9-4274-412B-8434-01DCF48157ED}" dt="2025-02-19T00:04:06.255" v="1836" actId="1076"/>
          <ac:picMkLst>
            <pc:docMk/>
            <pc:sldMk cId="3506527695" sldId="442"/>
            <ac:picMk id="22" creationId="{D7E9CD64-0B56-4703-64BE-CC395BE12D58}"/>
          </ac:picMkLst>
        </pc:picChg>
      </pc:sldChg>
      <pc:sldChg chg="modSp mod modNotesTx">
        <pc:chgData name="Jansson Kaj" userId="63ff27dc-a41d-4b53-9797-caf90d468e1d" providerId="ADAL" clId="{D93066C9-4274-412B-8434-01DCF48157ED}" dt="2025-02-14T11:03:03.256" v="1180" actId="20577"/>
        <pc:sldMkLst>
          <pc:docMk/>
          <pc:sldMk cId="2281119742" sldId="443"/>
        </pc:sldMkLst>
        <pc:spChg chg="mod">
          <ac:chgData name="Jansson Kaj" userId="63ff27dc-a41d-4b53-9797-caf90d468e1d" providerId="ADAL" clId="{D93066C9-4274-412B-8434-01DCF48157ED}" dt="2025-02-14T10:59:02.027" v="961" actId="1076"/>
          <ac:spMkLst>
            <pc:docMk/>
            <pc:sldMk cId="2281119742" sldId="443"/>
            <ac:spMk id="2" creationId="{EEFBA379-CAAD-A9D4-C4FF-3AA6B972CB5E}"/>
          </ac:spMkLst>
        </pc:spChg>
        <pc:spChg chg="mod">
          <ac:chgData name="Jansson Kaj" userId="63ff27dc-a41d-4b53-9797-caf90d468e1d" providerId="ADAL" clId="{D93066C9-4274-412B-8434-01DCF48157ED}" dt="2025-02-14T10:17:43.533" v="160"/>
          <ac:spMkLst>
            <pc:docMk/>
            <pc:sldMk cId="2281119742" sldId="443"/>
            <ac:spMk id="6" creationId="{1ADC8A9E-277E-F9A1-2A81-7038ED1F0F84}"/>
          </ac:spMkLst>
        </pc:spChg>
      </pc:sldChg>
      <pc:sldChg chg="delSp modSp del mod">
        <pc:chgData name="Jansson Kaj" userId="63ff27dc-a41d-4b53-9797-caf90d468e1d" providerId="ADAL" clId="{D93066C9-4274-412B-8434-01DCF48157ED}" dt="2025-02-19T00:07:59.038" v="1837" actId="47"/>
        <pc:sldMkLst>
          <pc:docMk/>
          <pc:sldMk cId="2638054496" sldId="444"/>
        </pc:sldMkLst>
      </pc:sldChg>
      <pc:sldChg chg="delSp modSp del mod">
        <pc:chgData name="Jansson Kaj" userId="63ff27dc-a41d-4b53-9797-caf90d468e1d" providerId="ADAL" clId="{D93066C9-4274-412B-8434-01DCF48157ED}" dt="2025-02-19T00:08:01.095" v="1838" actId="47"/>
        <pc:sldMkLst>
          <pc:docMk/>
          <pc:sldMk cId="1348559397" sldId="445"/>
        </pc:sldMkLst>
      </pc:sldChg>
      <pc:sldChg chg="modSp mod">
        <pc:chgData name="Jansson Kaj" userId="63ff27dc-a41d-4b53-9797-caf90d468e1d" providerId="ADAL" clId="{D93066C9-4274-412B-8434-01DCF48157ED}" dt="2025-02-19T09:24:25.501" v="2541" actId="20577"/>
        <pc:sldMkLst>
          <pc:docMk/>
          <pc:sldMk cId="3232965779" sldId="446"/>
        </pc:sldMkLst>
        <pc:spChg chg="mod">
          <ac:chgData name="Jansson Kaj" userId="63ff27dc-a41d-4b53-9797-caf90d468e1d" providerId="ADAL" clId="{D93066C9-4274-412B-8434-01DCF48157ED}" dt="2025-02-14T10:20:43.867" v="349" actId="20577"/>
          <ac:spMkLst>
            <pc:docMk/>
            <pc:sldMk cId="3232965779" sldId="446"/>
            <ac:spMk id="2" creationId="{CE608258-CEEE-EED5-6741-AEFA0FF0023B}"/>
          </ac:spMkLst>
        </pc:spChg>
        <pc:spChg chg="mod">
          <ac:chgData name="Jansson Kaj" userId="63ff27dc-a41d-4b53-9797-caf90d468e1d" providerId="ADAL" clId="{D93066C9-4274-412B-8434-01DCF48157ED}" dt="2025-02-19T09:24:25.501" v="2541" actId="20577"/>
          <ac:spMkLst>
            <pc:docMk/>
            <pc:sldMk cId="3232965779" sldId="446"/>
            <ac:spMk id="3" creationId="{312E1600-D6DB-B307-566C-EE77CDCDDFDD}"/>
          </ac:spMkLst>
        </pc:spChg>
        <pc:spChg chg="mod">
          <ac:chgData name="Jansson Kaj" userId="63ff27dc-a41d-4b53-9797-caf90d468e1d" providerId="ADAL" clId="{D93066C9-4274-412B-8434-01DCF48157ED}" dt="2025-02-14T10:17:40.164" v="159"/>
          <ac:spMkLst>
            <pc:docMk/>
            <pc:sldMk cId="3232965779" sldId="446"/>
            <ac:spMk id="6" creationId="{B2016D9B-B19E-709C-9FA4-5C2FB3501F46}"/>
          </ac:spMkLst>
        </pc:spChg>
      </pc:sldChg>
      <pc:sldChg chg="addSp modSp mod modClrScheme chgLayout">
        <pc:chgData name="Jansson Kaj" userId="63ff27dc-a41d-4b53-9797-caf90d468e1d" providerId="ADAL" clId="{D93066C9-4274-412B-8434-01DCF48157ED}" dt="2025-02-19T00:13:47.982" v="1960" actId="20577"/>
        <pc:sldMkLst>
          <pc:docMk/>
          <pc:sldMk cId="4228945129" sldId="447"/>
        </pc:sldMkLst>
        <pc:spChg chg="mod">
          <ac:chgData name="Jansson Kaj" userId="63ff27dc-a41d-4b53-9797-caf90d468e1d" providerId="ADAL" clId="{D93066C9-4274-412B-8434-01DCF48157ED}" dt="2025-02-14T10:31:31.248" v="354" actId="255"/>
          <ac:spMkLst>
            <pc:docMk/>
            <pc:sldMk cId="4228945129" sldId="447"/>
            <ac:spMk id="2" creationId="{4CF5AE89-4788-6C5C-1AA4-D77C7F71D4B1}"/>
          </ac:spMkLst>
        </pc:spChg>
        <pc:spChg chg="mod">
          <ac:chgData name="Jansson Kaj" userId="63ff27dc-a41d-4b53-9797-caf90d468e1d" providerId="ADAL" clId="{D93066C9-4274-412B-8434-01DCF48157ED}" dt="2025-02-19T00:13:47.982" v="1960" actId="20577"/>
          <ac:spMkLst>
            <pc:docMk/>
            <pc:sldMk cId="4228945129" sldId="447"/>
            <ac:spMk id="3" creationId="{814BB449-797F-AA3D-9974-C7929DC2540D}"/>
          </ac:spMkLst>
        </pc:spChg>
        <pc:spChg chg="mod">
          <ac:chgData name="Jansson Kaj" userId="63ff27dc-a41d-4b53-9797-caf90d468e1d" providerId="ADAL" clId="{D93066C9-4274-412B-8434-01DCF48157ED}" dt="2025-02-14T10:13:33.069" v="84" actId="26606"/>
          <ac:spMkLst>
            <pc:docMk/>
            <pc:sldMk cId="4228945129" sldId="447"/>
            <ac:spMk id="4" creationId="{E17EC47D-C362-133A-805B-7CDCE3400B76}"/>
          </ac:spMkLst>
        </pc:spChg>
        <pc:spChg chg="mod">
          <ac:chgData name="Jansson Kaj" userId="63ff27dc-a41d-4b53-9797-caf90d468e1d" providerId="ADAL" clId="{D93066C9-4274-412B-8434-01DCF48157ED}" dt="2025-02-14T10:17:20.478" v="153"/>
          <ac:spMkLst>
            <pc:docMk/>
            <pc:sldMk cId="4228945129" sldId="447"/>
            <ac:spMk id="5" creationId="{9C53307C-4E02-3419-9EA2-AB0A428DF506}"/>
          </ac:spMkLst>
        </pc:spChg>
        <pc:spChg chg="mod">
          <ac:chgData name="Jansson Kaj" userId="63ff27dc-a41d-4b53-9797-caf90d468e1d" providerId="ADAL" clId="{D93066C9-4274-412B-8434-01DCF48157ED}" dt="2025-02-14T10:13:33.069" v="84" actId="26606"/>
          <ac:spMkLst>
            <pc:docMk/>
            <pc:sldMk cId="4228945129" sldId="447"/>
            <ac:spMk id="6" creationId="{1E358CB0-4608-21B1-C97A-2238F99CEBFE}"/>
          </ac:spMkLst>
        </pc:spChg>
        <pc:picChg chg="add mod ord">
          <ac:chgData name="Jansson Kaj" userId="63ff27dc-a41d-4b53-9797-caf90d468e1d" providerId="ADAL" clId="{D93066C9-4274-412B-8434-01DCF48157ED}" dt="2025-02-14T10:58:45.846" v="960" actId="1076"/>
          <ac:picMkLst>
            <pc:docMk/>
            <pc:sldMk cId="4228945129" sldId="447"/>
            <ac:picMk id="8" creationId="{D0101493-F3EE-0DB9-4928-8C0126BEA9E3}"/>
          </ac:picMkLst>
        </pc:picChg>
      </pc:sldChg>
      <pc:sldMasterChg chg="modSp mod modSldLayout sldLayoutOrd">
        <pc:chgData name="Jansson Kaj" userId="63ff27dc-a41d-4b53-9797-caf90d468e1d" providerId="ADAL" clId="{D93066C9-4274-412B-8434-01DCF48157ED}" dt="2025-02-14T10:17:05.987" v="152" actId="20577"/>
        <pc:sldMasterMkLst>
          <pc:docMk/>
          <pc:sldMasterMk cId="143906766" sldId="2147483648"/>
        </pc:sldMasterMkLst>
        <pc:spChg chg="mod">
          <ac:chgData name="Jansson Kaj" userId="63ff27dc-a41d-4b53-9797-caf90d468e1d" providerId="ADAL" clId="{D93066C9-4274-412B-8434-01DCF48157ED}" dt="2025-02-14T10:16:05.806" v="135" actId="20577"/>
          <ac:spMkLst>
            <pc:docMk/>
            <pc:sldMasterMk cId="143906766" sldId="2147483648"/>
            <ac:spMk id="5" creationId="{71EAB0CA-CA1F-FC45-B0C9-FA79FC6B520A}"/>
          </ac:spMkLst>
        </pc:spChg>
        <pc:sldLayoutChg chg="modSp mod">
          <pc:chgData name="Jansson Kaj" userId="63ff27dc-a41d-4b53-9797-caf90d468e1d" providerId="ADAL" clId="{D93066C9-4274-412B-8434-01DCF48157ED}" dt="2025-02-14T10:16:17.606" v="138" actId="20577"/>
          <pc:sldLayoutMkLst>
            <pc:docMk/>
            <pc:sldMasterMk cId="143906766" sldId="2147483648"/>
            <pc:sldLayoutMk cId="1814640081" sldId="2147483653"/>
          </pc:sldLayoutMkLst>
          <pc:spChg chg="mod">
            <ac:chgData name="Jansson Kaj" userId="63ff27dc-a41d-4b53-9797-caf90d468e1d" providerId="ADAL" clId="{D93066C9-4274-412B-8434-01DCF48157ED}" dt="2025-02-14T10:16:17.606" v="138" actId="20577"/>
            <ac:spMkLst>
              <pc:docMk/>
              <pc:sldMasterMk cId="143906766" sldId="2147483648"/>
              <pc:sldLayoutMk cId="1814640081" sldId="2147483653"/>
              <ac:spMk id="8" creationId="{10548CD3-7FE6-7241-984C-E2104526FB51}"/>
            </ac:spMkLst>
          </pc:spChg>
        </pc:sldLayoutChg>
        <pc:sldLayoutChg chg="modSp mod">
          <pc:chgData name="Jansson Kaj" userId="63ff27dc-a41d-4b53-9797-caf90d468e1d" providerId="ADAL" clId="{D93066C9-4274-412B-8434-01DCF48157ED}" dt="2025-02-14T10:16:46.850" v="147" actId="20577"/>
          <pc:sldLayoutMkLst>
            <pc:docMk/>
            <pc:sldMasterMk cId="143906766" sldId="2147483648"/>
            <pc:sldLayoutMk cId="609227270" sldId="2147483660"/>
          </pc:sldLayoutMkLst>
          <pc:spChg chg="mod">
            <ac:chgData name="Jansson Kaj" userId="63ff27dc-a41d-4b53-9797-caf90d468e1d" providerId="ADAL" clId="{D93066C9-4274-412B-8434-01DCF48157ED}" dt="2025-02-14T10:16:46.850" v="147" actId="20577"/>
            <ac:spMkLst>
              <pc:docMk/>
              <pc:sldMasterMk cId="143906766" sldId="2147483648"/>
              <pc:sldLayoutMk cId="609227270" sldId="2147483660"/>
              <ac:spMk id="8" creationId="{10548CD3-7FE6-7241-984C-E2104526FB51}"/>
            </ac:spMkLst>
          </pc:spChg>
        </pc:sldLayoutChg>
        <pc:sldLayoutChg chg="modSp mod">
          <pc:chgData name="Jansson Kaj" userId="63ff27dc-a41d-4b53-9797-caf90d468e1d" providerId="ADAL" clId="{D93066C9-4274-412B-8434-01DCF48157ED}" dt="2025-02-14T10:16:41.882" v="144" actId="20577"/>
          <pc:sldLayoutMkLst>
            <pc:docMk/>
            <pc:sldMasterMk cId="143906766" sldId="2147483648"/>
            <pc:sldLayoutMk cId="3051484873" sldId="2147483661"/>
          </pc:sldLayoutMkLst>
          <pc:spChg chg="mod">
            <ac:chgData name="Jansson Kaj" userId="63ff27dc-a41d-4b53-9797-caf90d468e1d" providerId="ADAL" clId="{D93066C9-4274-412B-8434-01DCF48157ED}" dt="2025-02-14T10:16:41.882" v="144" actId="20577"/>
            <ac:spMkLst>
              <pc:docMk/>
              <pc:sldMasterMk cId="143906766" sldId="2147483648"/>
              <pc:sldLayoutMk cId="3051484873" sldId="2147483661"/>
              <ac:spMk id="8" creationId="{10548CD3-7FE6-7241-984C-E2104526FB51}"/>
            </ac:spMkLst>
          </pc:spChg>
        </pc:sldLayoutChg>
        <pc:sldLayoutChg chg="modSp mod">
          <pc:chgData name="Jansson Kaj" userId="63ff27dc-a41d-4b53-9797-caf90d468e1d" providerId="ADAL" clId="{D93066C9-4274-412B-8434-01DCF48157ED}" dt="2025-02-14T10:16:26.095" v="140" actId="20577"/>
          <pc:sldLayoutMkLst>
            <pc:docMk/>
            <pc:sldMasterMk cId="143906766" sldId="2147483648"/>
            <pc:sldLayoutMk cId="4257441626" sldId="2147483662"/>
          </pc:sldLayoutMkLst>
          <pc:spChg chg="mod">
            <ac:chgData name="Jansson Kaj" userId="63ff27dc-a41d-4b53-9797-caf90d468e1d" providerId="ADAL" clId="{D93066C9-4274-412B-8434-01DCF48157ED}" dt="2025-02-14T10:16:26.095" v="140" actId="20577"/>
            <ac:spMkLst>
              <pc:docMk/>
              <pc:sldMasterMk cId="143906766" sldId="2147483648"/>
              <pc:sldLayoutMk cId="4257441626" sldId="2147483662"/>
              <ac:spMk id="6" creationId="{4DB4603D-E2FA-3D4D-B491-5FD2BBA89553}"/>
            </ac:spMkLst>
          </pc:spChg>
        </pc:sldLayoutChg>
        <pc:sldLayoutChg chg="modSp mod ord">
          <pc:chgData name="Jansson Kaj" userId="63ff27dc-a41d-4b53-9797-caf90d468e1d" providerId="ADAL" clId="{D93066C9-4274-412B-8434-01DCF48157ED}" dt="2025-02-14T10:16:09.981" v="136" actId="20577"/>
          <pc:sldLayoutMkLst>
            <pc:docMk/>
            <pc:sldMasterMk cId="143906766" sldId="2147483648"/>
            <pc:sldLayoutMk cId="825579871" sldId="2147483663"/>
          </pc:sldLayoutMkLst>
          <pc:spChg chg="mod">
            <ac:chgData name="Jansson Kaj" userId="63ff27dc-a41d-4b53-9797-caf90d468e1d" providerId="ADAL" clId="{D93066C9-4274-412B-8434-01DCF48157ED}" dt="2025-02-14T10:16:09.981" v="136" actId="20577"/>
            <ac:spMkLst>
              <pc:docMk/>
              <pc:sldMasterMk cId="143906766" sldId="2147483648"/>
              <pc:sldLayoutMk cId="825579871" sldId="2147483663"/>
              <ac:spMk id="8" creationId="{10548CD3-7FE6-7241-984C-E2104526FB51}"/>
            </ac:spMkLst>
          </pc:spChg>
        </pc:sldLayoutChg>
        <pc:sldLayoutChg chg="modSp mod">
          <pc:chgData name="Jansson Kaj" userId="63ff27dc-a41d-4b53-9797-caf90d468e1d" providerId="ADAL" clId="{D93066C9-4274-412B-8434-01DCF48157ED}" dt="2025-02-14T10:16:31.097" v="142" actId="20577"/>
          <pc:sldLayoutMkLst>
            <pc:docMk/>
            <pc:sldMasterMk cId="143906766" sldId="2147483648"/>
            <pc:sldLayoutMk cId="724500624" sldId="2147483664"/>
          </pc:sldLayoutMkLst>
          <pc:spChg chg="mod">
            <ac:chgData name="Jansson Kaj" userId="63ff27dc-a41d-4b53-9797-caf90d468e1d" providerId="ADAL" clId="{D93066C9-4274-412B-8434-01DCF48157ED}" dt="2025-02-14T10:16:31.097" v="142" actId="20577"/>
            <ac:spMkLst>
              <pc:docMk/>
              <pc:sldMasterMk cId="143906766" sldId="2147483648"/>
              <pc:sldLayoutMk cId="724500624" sldId="2147483664"/>
              <ac:spMk id="8" creationId="{10548CD3-7FE6-7241-984C-E2104526FB51}"/>
            </ac:spMkLst>
          </pc:spChg>
        </pc:sldLayoutChg>
        <pc:sldLayoutChg chg="modSp mod">
          <pc:chgData name="Jansson Kaj" userId="63ff27dc-a41d-4b53-9797-caf90d468e1d" providerId="ADAL" clId="{D93066C9-4274-412B-8434-01DCF48157ED}" dt="2025-02-14T10:17:05.987" v="152" actId="20577"/>
          <pc:sldLayoutMkLst>
            <pc:docMk/>
            <pc:sldMasterMk cId="143906766" sldId="2147483648"/>
            <pc:sldLayoutMk cId="1105727313" sldId="2147483665"/>
          </pc:sldLayoutMkLst>
          <pc:spChg chg="mod">
            <ac:chgData name="Jansson Kaj" userId="63ff27dc-a41d-4b53-9797-caf90d468e1d" providerId="ADAL" clId="{D93066C9-4274-412B-8434-01DCF48157ED}" dt="2025-02-14T10:17:05.987" v="152" actId="20577"/>
            <ac:spMkLst>
              <pc:docMk/>
              <pc:sldMasterMk cId="143906766" sldId="2147483648"/>
              <pc:sldLayoutMk cId="1105727313" sldId="2147483665"/>
              <ac:spMk id="8" creationId="{10548CD3-7FE6-7241-984C-E2104526FB51}"/>
            </ac:spMkLst>
          </pc:spChg>
        </pc:sldLayoutChg>
        <pc:sldLayoutChg chg="modSp mod">
          <pc:chgData name="Jansson Kaj" userId="63ff27dc-a41d-4b53-9797-caf90d468e1d" providerId="ADAL" clId="{D93066C9-4274-412B-8434-01DCF48157ED}" dt="2025-02-14T10:16:50.770" v="148" actId="20577"/>
          <pc:sldLayoutMkLst>
            <pc:docMk/>
            <pc:sldMasterMk cId="143906766" sldId="2147483648"/>
            <pc:sldLayoutMk cId="1249156187" sldId="2147483667"/>
          </pc:sldLayoutMkLst>
          <pc:spChg chg="mod">
            <ac:chgData name="Jansson Kaj" userId="63ff27dc-a41d-4b53-9797-caf90d468e1d" providerId="ADAL" clId="{D93066C9-4274-412B-8434-01DCF48157ED}" dt="2025-02-14T10:16:50.770" v="148" actId="20577"/>
            <ac:spMkLst>
              <pc:docMk/>
              <pc:sldMasterMk cId="143906766" sldId="2147483648"/>
              <pc:sldLayoutMk cId="1249156187" sldId="2147483667"/>
              <ac:spMk id="8" creationId="{10548CD3-7FE6-7241-984C-E2104526FB51}"/>
            </ac:spMkLst>
          </pc:spChg>
        </pc:sldLayoutChg>
        <pc:sldLayoutChg chg="modSp mod">
          <pc:chgData name="Jansson Kaj" userId="63ff27dc-a41d-4b53-9797-caf90d468e1d" providerId="ADAL" clId="{D93066C9-4274-412B-8434-01DCF48157ED}" dt="2025-02-14T10:16:21.153" v="139" actId="20577"/>
          <pc:sldLayoutMkLst>
            <pc:docMk/>
            <pc:sldMasterMk cId="143906766" sldId="2147483648"/>
            <pc:sldLayoutMk cId="871439480" sldId="2147483669"/>
          </pc:sldLayoutMkLst>
          <pc:spChg chg="mod">
            <ac:chgData name="Jansson Kaj" userId="63ff27dc-a41d-4b53-9797-caf90d468e1d" providerId="ADAL" clId="{D93066C9-4274-412B-8434-01DCF48157ED}" dt="2025-02-14T10:16:21.153" v="139" actId="20577"/>
            <ac:spMkLst>
              <pc:docMk/>
              <pc:sldMasterMk cId="143906766" sldId="2147483648"/>
              <pc:sldLayoutMk cId="871439480" sldId="2147483669"/>
              <ac:spMk id="8" creationId="{10548CD3-7FE6-7241-984C-E2104526FB51}"/>
            </ac:spMkLst>
          </pc:spChg>
        </pc:sldLayoutChg>
        <pc:sldLayoutChg chg="modSp mod">
          <pc:chgData name="Jansson Kaj" userId="63ff27dc-a41d-4b53-9797-caf90d468e1d" providerId="ADAL" clId="{D93066C9-4274-412B-8434-01DCF48157ED}" dt="2025-02-14T10:16:13.819" v="137" actId="20577"/>
          <pc:sldLayoutMkLst>
            <pc:docMk/>
            <pc:sldMasterMk cId="143906766" sldId="2147483648"/>
            <pc:sldLayoutMk cId="1089607258" sldId="2147483670"/>
          </pc:sldLayoutMkLst>
          <pc:spChg chg="mod">
            <ac:chgData name="Jansson Kaj" userId="63ff27dc-a41d-4b53-9797-caf90d468e1d" providerId="ADAL" clId="{D93066C9-4274-412B-8434-01DCF48157ED}" dt="2025-02-14T10:16:13.819" v="137" actId="20577"/>
            <ac:spMkLst>
              <pc:docMk/>
              <pc:sldMasterMk cId="143906766" sldId="2147483648"/>
              <pc:sldLayoutMk cId="1089607258" sldId="2147483670"/>
              <ac:spMk id="8" creationId="{10548CD3-7FE6-7241-984C-E2104526FB51}"/>
            </ac:spMkLst>
          </pc:spChg>
        </pc:sldLayoutChg>
        <pc:sldLayoutChg chg="modSp mod">
          <pc:chgData name="Jansson Kaj" userId="63ff27dc-a41d-4b53-9797-caf90d468e1d" providerId="ADAL" clId="{D93066C9-4274-412B-8434-01DCF48157ED}" dt="2025-02-14T10:16:36.710" v="143" actId="20577"/>
          <pc:sldLayoutMkLst>
            <pc:docMk/>
            <pc:sldMasterMk cId="143906766" sldId="2147483648"/>
            <pc:sldLayoutMk cId="824761372" sldId="2147483672"/>
          </pc:sldLayoutMkLst>
          <pc:spChg chg="mod">
            <ac:chgData name="Jansson Kaj" userId="63ff27dc-a41d-4b53-9797-caf90d468e1d" providerId="ADAL" clId="{D93066C9-4274-412B-8434-01DCF48157ED}" dt="2025-02-14T10:16:36.710" v="143" actId="20577"/>
            <ac:spMkLst>
              <pc:docMk/>
              <pc:sldMasterMk cId="143906766" sldId="2147483648"/>
              <pc:sldLayoutMk cId="824761372" sldId="2147483672"/>
              <ac:spMk id="8" creationId="{10548CD3-7FE6-7241-984C-E2104526FB51}"/>
            </ac:spMkLst>
          </pc:spChg>
        </pc:sldLayoutChg>
        <pc:sldLayoutChg chg="modSp mod">
          <pc:chgData name="Jansson Kaj" userId="63ff27dc-a41d-4b53-9797-caf90d468e1d" providerId="ADAL" clId="{D93066C9-4274-412B-8434-01DCF48157ED}" dt="2025-02-14T10:16:58.534" v="151" actId="20577"/>
          <pc:sldLayoutMkLst>
            <pc:docMk/>
            <pc:sldMasterMk cId="143906766" sldId="2147483648"/>
            <pc:sldLayoutMk cId="1326893770" sldId="2147483673"/>
          </pc:sldLayoutMkLst>
          <pc:spChg chg="mod">
            <ac:chgData name="Jansson Kaj" userId="63ff27dc-a41d-4b53-9797-caf90d468e1d" providerId="ADAL" clId="{D93066C9-4274-412B-8434-01DCF48157ED}" dt="2025-02-14T10:16:58.534" v="151" actId="20577"/>
            <ac:spMkLst>
              <pc:docMk/>
              <pc:sldMasterMk cId="143906766" sldId="2147483648"/>
              <pc:sldLayoutMk cId="1326893770" sldId="2147483673"/>
              <ac:spMk id="8" creationId="{10548CD3-7FE6-7241-984C-E2104526FB51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en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​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Johdanto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Tämän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työn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tavoitteen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esittelyt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(1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sivu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i-FI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opintojakson ”Johdanto” –osuutta) 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i-FI"/>
              <a:t>Muista merkitä lähteet Haaga-Helian ohjeistuksen mukaisesti!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FFFB7-F2A5-7347-AEB2-258A388E937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020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200" dirty="0"/>
              <a:t>Katso Erkin WebSecurityConfig –tiedoston.</a:t>
            </a:r>
          </a:p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FFFB7-F2A5-7347-AEB2-258A388E937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90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Testaa Erkki &amp; Johannes frontendia.</a:t>
            </a:r>
          </a:p>
          <a:p>
            <a:endParaRPr lang="fi-FI" dirty="0"/>
          </a:p>
          <a:p>
            <a:r>
              <a:rPr lang="fi-FI" dirty="0"/>
              <a:t>Placeholder: Yhteenveto toiminto ei täydellinen.</a:t>
            </a:r>
          </a:p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FFFB7-F2A5-7347-AEB2-258A388E937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009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FFFB7-F2A5-7347-AEB2-258A388E937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268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19.2.2025</a:t>
            </a:fld>
            <a:endParaRPr lang="en-GB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19.2.2025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 err="1"/>
              <a:t>Fisma</a:t>
            </a:r>
            <a:r>
              <a:rPr lang="en-GB" dirty="0"/>
              <a:t> </a:t>
            </a:r>
            <a:r>
              <a:rPr lang="en-GB" dirty="0" err="1"/>
              <a:t>ry</a:t>
            </a:r>
            <a:r>
              <a:rPr lang="en-GB" dirty="0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19.2.2025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 err="1"/>
              <a:t>Fisma</a:t>
            </a:r>
            <a:r>
              <a:rPr lang="en-GB" dirty="0"/>
              <a:t> </a:t>
            </a:r>
            <a:r>
              <a:rPr lang="en-GB" dirty="0" err="1"/>
              <a:t>ry</a:t>
            </a:r>
            <a:r>
              <a:rPr lang="en-GB" dirty="0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19.2.2025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 err="1"/>
              <a:t>Fisma</a:t>
            </a:r>
            <a:r>
              <a:rPr lang="en-GB" dirty="0"/>
              <a:t> </a:t>
            </a:r>
            <a:r>
              <a:rPr lang="en-GB" dirty="0" err="1"/>
              <a:t>ry</a:t>
            </a:r>
            <a:r>
              <a:rPr lang="en-GB" dirty="0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19.2.2025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 err="1"/>
              <a:t>Fisma</a:t>
            </a:r>
            <a:r>
              <a:rPr lang="en-GB" dirty="0"/>
              <a:t> </a:t>
            </a:r>
            <a:r>
              <a:rPr lang="en-GB" dirty="0" err="1"/>
              <a:t>ry</a:t>
            </a:r>
            <a:r>
              <a:rPr lang="en-GB" dirty="0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19.2.2025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spcAft>
                <a:spcPts val="600"/>
              </a:spcAft>
            </a:pPr>
            <a:r>
              <a:rPr lang="en-GB" dirty="0" err="1"/>
              <a:t>Fisma</a:t>
            </a:r>
            <a:r>
              <a:rPr lang="en-GB" dirty="0"/>
              <a:t> </a:t>
            </a:r>
            <a:r>
              <a:rPr lang="en-GB" dirty="0" err="1"/>
              <a:t>ry</a:t>
            </a:r>
            <a:r>
              <a:rPr lang="en-GB" dirty="0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19.2.2025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 err="1"/>
              <a:t>Fisma</a:t>
            </a:r>
            <a:r>
              <a:rPr lang="en-GB" dirty="0"/>
              <a:t> </a:t>
            </a:r>
            <a:r>
              <a:rPr lang="en-GB" dirty="0" err="1"/>
              <a:t>ry</a:t>
            </a:r>
            <a:r>
              <a:rPr lang="en-GB" dirty="0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19.2.2025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 err="1"/>
              <a:t>Fisma</a:t>
            </a:r>
            <a:r>
              <a:rPr lang="en-GB" dirty="0"/>
              <a:t> </a:t>
            </a:r>
            <a:r>
              <a:rPr lang="en-GB" dirty="0" err="1"/>
              <a:t>ry</a:t>
            </a:r>
            <a:r>
              <a:rPr lang="en-GB" dirty="0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19.2.2025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 err="1"/>
              <a:t>Fisma</a:t>
            </a:r>
            <a:r>
              <a:rPr lang="en-GB" dirty="0"/>
              <a:t> </a:t>
            </a:r>
            <a:r>
              <a:rPr lang="en-GB" dirty="0" err="1"/>
              <a:t>ry</a:t>
            </a:r>
            <a:r>
              <a:rPr lang="en-GB" dirty="0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err="1"/>
              <a:t>Click</a:t>
            </a:r>
            <a:r>
              <a:rPr lang="fi-FI"/>
              <a:t> on box to </a:t>
            </a:r>
            <a:r>
              <a:rPr lang="fi-FI" err="1"/>
              <a:t>insert</a:t>
            </a:r>
            <a:r>
              <a:rPr lang="fi-FI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19.2.2025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 err="1"/>
              <a:t>Fisma</a:t>
            </a:r>
            <a:r>
              <a:rPr lang="en-GB" dirty="0"/>
              <a:t> </a:t>
            </a:r>
            <a:r>
              <a:rPr lang="en-GB" dirty="0" err="1"/>
              <a:t>ry</a:t>
            </a:r>
            <a:r>
              <a:rPr lang="en-GB" dirty="0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>
                <a:solidFill>
                  <a:schemeClr val="tx1"/>
                </a:solidFill>
              </a:rPr>
              <a:t>Haaga-Helian brändikuvat löytyvät </a:t>
            </a:r>
            <a:r>
              <a:rPr lang="fi-FI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>
                <a:solidFill>
                  <a:schemeClr val="tx1"/>
                </a:solidFill>
              </a:rPr>
              <a:t>: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19.2.2025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 err="1"/>
              <a:t>Fisma</a:t>
            </a:r>
            <a:r>
              <a:rPr lang="en-GB" dirty="0"/>
              <a:t> </a:t>
            </a:r>
            <a:r>
              <a:rPr lang="en-GB" dirty="0" err="1"/>
              <a:t>ry</a:t>
            </a:r>
            <a:r>
              <a:rPr lang="en-GB" dirty="0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19.2.2025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 err="1"/>
              <a:t>Fisma</a:t>
            </a:r>
            <a:r>
              <a:rPr lang="en-GB" dirty="0"/>
              <a:t> </a:t>
            </a:r>
            <a:r>
              <a:rPr lang="en-GB" dirty="0" err="1"/>
              <a:t>ry</a:t>
            </a:r>
            <a:r>
              <a:rPr lang="en-GB" dirty="0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19.2.2025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 err="1"/>
              <a:t>Fisma</a:t>
            </a:r>
            <a:r>
              <a:rPr lang="en-GB" dirty="0"/>
              <a:t> </a:t>
            </a:r>
            <a:r>
              <a:rPr lang="en-GB" dirty="0" err="1"/>
              <a:t>ry</a:t>
            </a:r>
            <a:r>
              <a:rPr lang="en-GB" dirty="0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19.2.2025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GB" dirty="0" err="1"/>
              <a:t>Fisma</a:t>
            </a:r>
            <a:r>
              <a:rPr lang="en-GB" dirty="0"/>
              <a:t> </a:t>
            </a:r>
            <a:r>
              <a:rPr lang="en-GB" dirty="0" err="1"/>
              <a:t>ry</a:t>
            </a:r>
            <a:r>
              <a:rPr lang="en-GB" dirty="0"/>
              <a:t> : Benefit-app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premium-vector/agenda-business-day-business-meeting-vector-stock-illustration_37470244.htm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gs/fisma-benefit-app/projects/2/views/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173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506538"/>
            <a:ext cx="11125200" cy="1808941"/>
          </a:xfrm>
        </p:spPr>
        <p:txBody>
          <a:bodyPr>
            <a:normAutofit fontScale="90000"/>
          </a:bodyPr>
          <a:lstStyle/>
          <a:p>
            <a:r>
              <a:rPr lang="en-GB" sz="6000" dirty="0" err="1"/>
              <a:t>Fisma</a:t>
            </a:r>
            <a:r>
              <a:rPr lang="en-GB" sz="6000" dirty="0"/>
              <a:t> </a:t>
            </a:r>
            <a:r>
              <a:rPr lang="en-GB" sz="6000" dirty="0" err="1"/>
              <a:t>ry</a:t>
            </a:r>
            <a:r>
              <a:rPr lang="en-GB" sz="6000" dirty="0"/>
              <a:t> : Benefit-app</a:t>
            </a:r>
            <a:br>
              <a:rPr lang="en-GB" sz="4800" dirty="0"/>
            </a:br>
            <a:r>
              <a:rPr lang="fi-FI" sz="3100" b="0" dirty="0"/>
              <a:t>Sprint Review : Sprint 02.</a:t>
            </a:r>
            <a:br>
              <a:rPr lang="fi-FI" b="0" dirty="0"/>
            </a:br>
            <a:endParaRPr lang="en-GB" sz="48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Päivämäärä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19B50D-54A6-1B66-7588-5A16AB3ACA03}"/>
              </a:ext>
            </a:extLst>
          </p:cNvPr>
          <p:cNvSpPr/>
          <p:nvPr/>
        </p:nvSpPr>
        <p:spPr>
          <a:xfrm>
            <a:off x="444500" y="4572000"/>
            <a:ext cx="1447800" cy="6985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307558"/>
            <a:ext cx="11125200" cy="2434888"/>
          </a:xfrm>
        </p:spPr>
        <p:txBody>
          <a:bodyPr>
            <a:normAutofit/>
          </a:bodyPr>
          <a:lstStyle/>
          <a:p>
            <a:r>
              <a:rPr lang="en-GB" dirty="0"/>
              <a:t>Elias Helin, </a:t>
            </a:r>
            <a:r>
              <a:rPr lang="en-GB" dirty="0" err="1"/>
              <a:t>Erkki</a:t>
            </a:r>
            <a:r>
              <a:rPr lang="en-GB" dirty="0"/>
              <a:t> </a:t>
            </a:r>
            <a:r>
              <a:rPr lang="en-GB" dirty="0" err="1"/>
              <a:t>Tiili</a:t>
            </a:r>
            <a:r>
              <a:rPr lang="en-GB" dirty="0"/>
              <a:t>, Janne Puukko, Johannes Haapanen, </a:t>
            </a:r>
            <a:br>
              <a:rPr lang="en-GB" dirty="0"/>
            </a:br>
            <a:r>
              <a:rPr lang="en-GB" dirty="0"/>
              <a:t>Kaj Jansson, Kristin Luik, Oskari Aho </a:t>
            </a:r>
            <a:r>
              <a:rPr lang="en-GB" dirty="0" err="1"/>
              <a:t>ja</a:t>
            </a:r>
            <a:r>
              <a:rPr lang="en-GB" dirty="0"/>
              <a:t> Petteri </a:t>
            </a:r>
            <a:r>
              <a:rPr lang="en-GB" dirty="0" err="1"/>
              <a:t>Pinkkilä</a:t>
            </a:r>
            <a:r>
              <a:rPr lang="en-GB" dirty="0"/>
              <a:t>. </a:t>
            </a:r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102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AE89-4788-6C5C-1AA4-D77C7F71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 anchor="t">
            <a:normAutofit/>
          </a:bodyPr>
          <a:lstStyle/>
          <a:p>
            <a:r>
              <a:rPr lang="fi-FI" sz="4800" dirty="0"/>
              <a:t>Päivän agenda</a:t>
            </a:r>
            <a:endParaRPr lang="en-FI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BB449-797F-AA3D-9974-C7929DC25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58900"/>
            <a:ext cx="5365750" cy="414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i-FI" sz="2800" dirty="0"/>
              <a:t>1. Sprint 2 projektinhallinta.</a:t>
            </a:r>
          </a:p>
          <a:p>
            <a:pPr>
              <a:lnSpc>
                <a:spcPct val="150000"/>
              </a:lnSpc>
            </a:pPr>
            <a:r>
              <a:rPr lang="fi-FI" sz="2800" dirty="0"/>
              <a:t>2.  Backend.</a:t>
            </a:r>
          </a:p>
          <a:p>
            <a:pPr>
              <a:lnSpc>
                <a:spcPct val="150000"/>
              </a:lnSpc>
            </a:pPr>
            <a:r>
              <a:rPr lang="fi-FI" sz="2800" dirty="0"/>
              <a:t>3. Frontend.</a:t>
            </a:r>
          </a:p>
          <a:p>
            <a:pPr>
              <a:lnSpc>
                <a:spcPct val="150000"/>
              </a:lnSpc>
            </a:pPr>
            <a:r>
              <a:rPr lang="fi-FI" sz="2800" dirty="0"/>
              <a:t>4. Sprint 3 työt ja tavoitteet</a:t>
            </a:r>
            <a:r>
              <a:rPr lang="fi-FI" dirty="0"/>
              <a:t>.</a:t>
            </a:r>
          </a:p>
          <a:p>
            <a:endParaRPr lang="en-FI" dirty="0"/>
          </a:p>
        </p:txBody>
      </p:sp>
      <p:pic>
        <p:nvPicPr>
          <p:cNvPr id="8" name="Picture 7" descr="A clipboard with a clock and a checklist&#10;&#10;AI-generated content may be incorrect.">
            <a:extLst>
              <a:ext uri="{FF2B5EF4-FFF2-40B4-BE49-F238E27FC236}">
                <a16:creationId xmlns:a16="http://schemas.microsoft.com/office/drawing/2014/main" id="{D0101493-F3EE-0DB9-4928-8C0126BEA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977" r="3" b="9205"/>
          <a:stretch/>
        </p:blipFill>
        <p:spPr>
          <a:xfrm>
            <a:off x="6286646" y="1358900"/>
            <a:ext cx="5389417" cy="4140200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EC47D-C362-133A-805B-7CDCE340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288437"/>
            <a:ext cx="1864203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11EDCD7B-6966-E249-89F2-D46BDFBF56BE}" type="datetime1">
              <a:rPr lang="fi-FI" smtClean="0"/>
              <a:pPr>
                <a:spcAft>
                  <a:spcPts val="600"/>
                </a:spcAft>
              </a:pPr>
              <a:t>19.2.2025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3307C-4E02-3419-9EA2-AB0A428D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5066" y="6288437"/>
            <a:ext cx="735971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 err="1"/>
              <a:t>Fismar</a:t>
            </a:r>
            <a:r>
              <a:rPr lang="en-GB" dirty="0"/>
              <a:t> </a:t>
            </a:r>
            <a:r>
              <a:rPr lang="en-GB" dirty="0" err="1"/>
              <a:t>ry</a:t>
            </a:r>
            <a:r>
              <a:rPr lang="en-GB" dirty="0"/>
              <a:t> : Benefit-app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8CB0-4608-21B1-C97A-2238F99C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1759" y="6288437"/>
            <a:ext cx="3094304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76BAB7ED-EDE9-4D4B-9A2D-30E18C47C16E}" type="slidenum">
              <a:rPr lang="en-GB" smtClean="0"/>
              <a:pPr>
                <a:spcAft>
                  <a:spcPts val="60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94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70E1B789-CAFB-46D0-958A-D3B177C7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09268"/>
            <a:ext cx="11125200" cy="1214439"/>
          </a:xfrm>
        </p:spPr>
        <p:txBody>
          <a:bodyPr anchor="t">
            <a:normAutofit/>
          </a:bodyPr>
          <a:lstStyle/>
          <a:p>
            <a:r>
              <a:rPr lang="fi-FI" dirty="0"/>
              <a:t>1. Sprint 02 projektihallinta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6F69BB3-94DD-4BFD-B2A3-E7EBC655C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7" y="1134949"/>
            <a:ext cx="4472623" cy="5497068"/>
          </a:xfrm>
        </p:spPr>
        <p:txBody>
          <a:bodyPr vert="horz" lIns="0" tIns="0" rIns="0" bIns="36000" numCol="1" spcCol="3600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fi-FI" sz="2400" dirty="0"/>
              <a:t>Tärkeimmät tavoitteet edellisen sprintin jälkeen:</a:t>
            </a:r>
          </a:p>
          <a:p>
            <a:pPr marL="9612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i-FI" sz="2000" dirty="0"/>
              <a:t>Käytöönottaa live-versio sovelluksesta ja lähettää URL.</a:t>
            </a:r>
          </a:p>
          <a:p>
            <a:pPr marL="9612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i-FI" sz="2000" dirty="0"/>
              <a:t>Rakentaa frontendin hyväksyttyn rautalangamallin pohjalta.</a:t>
            </a:r>
          </a:p>
          <a:p>
            <a:pPr marL="961200" lvl="1" indent="-457200">
              <a:lnSpc>
                <a:spcPct val="150000"/>
              </a:lnSpc>
              <a:buFont typeface="+mj-lt"/>
              <a:buAutoNum type="arabicPeriod"/>
            </a:pPr>
            <a:r>
              <a:rPr lang="fi-FI" sz="2000" dirty="0"/>
              <a:t>Lisää ominaisuuksia ja hienosäätelyä.</a:t>
            </a:r>
            <a:endParaRPr lang="fi-FI" sz="2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288437"/>
            <a:ext cx="1864203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202E1EC2-47B8-044B-A09E-6A63B4D80C87}" type="datetime1">
              <a:rPr lang="fi-FI" smtClean="0"/>
              <a:pPr>
                <a:spcAft>
                  <a:spcPts val="600"/>
                </a:spcAft>
              </a:pPr>
              <a:t>19.2.2025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5066" y="6288437"/>
            <a:ext cx="735971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 err="1"/>
              <a:t>Fismar</a:t>
            </a:r>
            <a:r>
              <a:rPr lang="en-GB" dirty="0"/>
              <a:t> </a:t>
            </a:r>
            <a:r>
              <a:rPr lang="en-GB" dirty="0" err="1"/>
              <a:t>ry</a:t>
            </a:r>
            <a:r>
              <a:rPr lang="en-GB" dirty="0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1759" y="6288437"/>
            <a:ext cx="3094304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76BAB7ED-EDE9-4D4B-9A2D-30E18C47C16E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  <p:sp>
        <p:nvSpPr>
          <p:cNvPr id="19" name="Content Placeholder 20">
            <a:extLst>
              <a:ext uri="{FF2B5EF4-FFF2-40B4-BE49-F238E27FC236}">
                <a16:creationId xmlns:a16="http://schemas.microsoft.com/office/drawing/2014/main" id="{F63FAFE8-4C2E-7915-64AD-165D3CE6F8A3}"/>
              </a:ext>
            </a:extLst>
          </p:cNvPr>
          <p:cNvSpPr txBox="1">
            <a:spLocks/>
          </p:cNvSpPr>
          <p:nvPr/>
        </p:nvSpPr>
        <p:spPr>
          <a:xfrm>
            <a:off x="5202237" y="5069940"/>
            <a:ext cx="6989763" cy="800101"/>
          </a:xfrm>
          <a:prstGeom prst="rect">
            <a:avLst/>
          </a:prstGeom>
        </p:spPr>
        <p:txBody>
          <a:bodyPr vert="horz" lIns="0" tIns="0" rIns="0" bIns="36000" numCol="1" spcCol="360000" rtlCol="0">
            <a:normAutofit fontScale="85000" lnSpcReduction="10000"/>
          </a:bodyPr>
          <a:lstStyle>
            <a:lvl1pPr marL="216000" indent="-216000" algn="l" defTabSz="914400" rtl="0" eaLnBrk="1" latinLnBrk="0" hangingPunct="1">
              <a:lnSpc>
                <a:spcPts val="2200"/>
              </a:lnSpc>
              <a:spcBef>
                <a:spcPts val="8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16000" algn="l" defTabSz="914400" rtl="0" eaLnBrk="1" latinLnBrk="0" hangingPunct="1">
              <a:lnSpc>
                <a:spcPts val="2000"/>
              </a:lnSpc>
              <a:spcBef>
                <a:spcPts val="8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16000" algn="l" defTabSz="914400" rtl="0" eaLnBrk="1" latinLnBrk="0" hangingPunct="1">
              <a:lnSpc>
                <a:spcPts val="2000"/>
              </a:lnSpc>
              <a:spcBef>
                <a:spcPts val="8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16000" algn="l" defTabSz="914400" rtl="0" eaLnBrk="1" latinLnBrk="0" hangingPunct="1">
              <a:lnSpc>
                <a:spcPts val="2000"/>
              </a:lnSpc>
              <a:spcBef>
                <a:spcPts val="8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16000" algn="l" defTabSz="914400" rtl="0" eaLnBrk="1" latinLnBrk="0" hangingPunct="1">
              <a:lnSpc>
                <a:spcPts val="2000"/>
              </a:lnSpc>
              <a:spcBef>
                <a:spcPts val="8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i-FI" sz="2400" dirty="0">
                <a:hlinkClick r:id="rId3"/>
              </a:rPr>
              <a:t>https://github.com/orgs/fisma-benefit-app/projects/2/views/1</a:t>
            </a:r>
            <a:endParaRPr lang="fi-FI" sz="2400" dirty="0"/>
          </a:p>
          <a:p>
            <a:pPr marL="0" indent="0">
              <a:lnSpc>
                <a:spcPct val="150000"/>
              </a:lnSpc>
              <a:buNone/>
            </a:pPr>
            <a:endParaRPr lang="fi-FI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5A07F-B0D9-0A41-A66D-E80EEC19C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543" y="1664393"/>
            <a:ext cx="6319520" cy="3068332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A379-CAAD-A9D4-C4FF-3AA6B972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2. Backend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FBC6-86C5-74A5-3E54-A486D9C73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3354" y="1156494"/>
            <a:ext cx="3309936" cy="4939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i-FI" sz="2200" dirty="0"/>
              <a:t>Lisäsimme Spring security -suojan, REST API:t (kuten GET ja PUT pyyntöjä projects/id:een),</a:t>
            </a:r>
            <a:br>
              <a:rPr lang="fi-FI" sz="2200" dirty="0"/>
            </a:br>
            <a:r>
              <a:rPr lang="fi-FI" sz="2200" dirty="0"/>
              <a:t>Token hallinointi, yms. Lisäksi jatkokehitimme tietokannamme.  </a:t>
            </a:r>
            <a:endParaRPr lang="en-FI" sz="2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0BBA0-D6B7-17DF-E93E-36518520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19.2.2025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8A9E-277E-F9A1-2A81-7038ED1F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 err="1"/>
              <a:t>Fismar</a:t>
            </a:r>
            <a:r>
              <a:rPr lang="en-GB" dirty="0"/>
              <a:t> </a:t>
            </a:r>
            <a:r>
              <a:rPr lang="en-GB" dirty="0" err="1"/>
              <a:t>ry</a:t>
            </a:r>
            <a:r>
              <a:rPr lang="en-GB" dirty="0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0291D-2CC1-7A22-6804-3D8C176A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AD8E2B-DE03-1E13-68E3-E4F38C4D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921" y="549275"/>
            <a:ext cx="6838176" cy="3791248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65F645-B60C-3005-72D4-AED483433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290" y="4754604"/>
            <a:ext cx="8015356" cy="734367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4882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A379-CAAD-A9D4-C4FF-3AA6B972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3. Frontend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FBC6-86C5-74A5-3E54-A486D9C73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58899"/>
            <a:ext cx="3289616" cy="46609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i-FI" sz="2200" dirty="0"/>
              <a:t>Rakensimme alustavan frontendin hyväksyttystä rautalangamallista.</a:t>
            </a:r>
          </a:p>
          <a:p>
            <a:pPr>
              <a:lnSpc>
                <a:spcPct val="150000"/>
              </a:lnSpc>
            </a:pPr>
            <a:r>
              <a:rPr lang="fi-FI" sz="2200" dirty="0"/>
              <a:t>Lisätty edellisen sprintin ehdotuksia ja parannuksia, kuten projektien rivipakkaus, kelluva yhteenvedon lohko, jne.</a:t>
            </a:r>
            <a:endParaRPr lang="en-FI" sz="2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0BBA0-D6B7-17DF-E93E-36518520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19.2.2025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8A9E-277E-F9A1-2A81-7038ED1F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 err="1"/>
              <a:t>Fismar</a:t>
            </a:r>
            <a:r>
              <a:rPr lang="en-GB" dirty="0"/>
              <a:t> </a:t>
            </a:r>
            <a:r>
              <a:rPr lang="en-GB" dirty="0" err="1"/>
              <a:t>ry</a:t>
            </a:r>
            <a:r>
              <a:rPr lang="en-GB" dirty="0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0291D-2CC1-7A22-6804-3D8C176A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8CE829-9393-142F-7846-FD573B1AE057}"/>
              </a:ext>
            </a:extLst>
          </p:cNvPr>
          <p:cNvSpPr txBox="1"/>
          <p:nvPr/>
        </p:nvSpPr>
        <p:spPr>
          <a:xfrm>
            <a:off x="7151372" y="5506696"/>
            <a:ext cx="2400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dirty="0">
                <a:hlinkClick r:id="rId3"/>
              </a:rPr>
              <a:t>http://localhost:5173/</a:t>
            </a:r>
            <a:r>
              <a:rPr lang="fi-FI" dirty="0"/>
              <a:t> </a:t>
            </a:r>
            <a:endParaRPr lang="en-FI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7E9CD64-0B56-4703-64BE-CC395BE12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080" y="981972"/>
            <a:ext cx="8056880" cy="4062010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50652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8258-CEEE-EED5-6741-AEFA0FF0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6. Sprint 03 työt ja tavoitteet.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1600-D6DB-B307-566C-EE77CDCDD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358900"/>
            <a:ext cx="8158571" cy="464566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fi-FI" sz="2400" dirty="0"/>
              <a:t>Päätämme sprintin 3:n scrum masteria kokouksen jälkeen. (Kaj ilmoitautuu avustajaksi tulevalle scrum masterille.)</a:t>
            </a:r>
          </a:p>
          <a:p>
            <a:pPr>
              <a:lnSpc>
                <a:spcPct val="150000"/>
              </a:lnSpc>
            </a:pPr>
            <a:r>
              <a:rPr lang="fi-FI" sz="2400" dirty="0"/>
              <a:t>Altti ehdottaa Outi Virkin opiskelijaryhmää testaijaksi.</a:t>
            </a:r>
          </a:p>
          <a:p>
            <a:pPr>
              <a:lnSpc>
                <a:spcPct val="150000"/>
              </a:lnSpc>
            </a:pPr>
            <a:r>
              <a:rPr lang="fi-FI" sz="2400" dirty="0"/>
              <a:t>Sitten teemme mm. </a:t>
            </a:r>
            <a:br>
              <a:rPr lang="fi-FI" sz="2400" dirty="0"/>
            </a:br>
            <a:r>
              <a:rPr lang="fi-FI" sz="2400" dirty="0"/>
              <a:t>* live-versio AWS-palvelimeen.</a:t>
            </a:r>
            <a:br>
              <a:rPr lang="fi-FI" sz="2400" dirty="0"/>
            </a:br>
            <a:r>
              <a:rPr lang="fi-FI" sz="2400" dirty="0"/>
              <a:t>* sisäänkirjautuminen kuntoon.</a:t>
            </a:r>
            <a:br>
              <a:rPr lang="fi-FI" sz="2400" dirty="0"/>
            </a:br>
            <a:r>
              <a:rPr lang="fi-FI" sz="2400" dirty="0"/>
              <a:t>* projektin listaus tehtyä.</a:t>
            </a:r>
            <a:br>
              <a:rPr lang="fi-FI" sz="2400" dirty="0"/>
            </a:br>
            <a:r>
              <a:rPr lang="fi-FI" sz="2400" dirty="0"/>
              <a:t>* jokaiselle projekti oma sivun.</a:t>
            </a:r>
            <a:br>
              <a:rPr lang="fi-FI" sz="2400" dirty="0"/>
            </a:br>
            <a:r>
              <a:rPr lang="fi-FI" sz="2400" dirty="0"/>
              <a:t>* CSV-tuloste kuntoon.</a:t>
            </a:r>
            <a:br>
              <a:rPr lang="fi-FI" sz="2400" dirty="0"/>
            </a:br>
            <a:r>
              <a:rPr lang="fi-FI" sz="2400" dirty="0"/>
              <a:t>* tietokantaan CRUD-operaatiot.</a:t>
            </a:r>
            <a:br>
              <a:rPr lang="fi-FI" sz="2400" dirty="0"/>
            </a:br>
            <a:r>
              <a:rPr lang="fi-FI" sz="2400" dirty="0"/>
              <a:t>* dokumentiit päivitetään ajan tasalle.</a:t>
            </a:r>
            <a:br>
              <a:rPr lang="fi-FI" sz="2400" dirty="0"/>
            </a:br>
            <a:r>
              <a:rPr lang="fi-FI" sz="2400" dirty="0"/>
              <a:t>* </a:t>
            </a:r>
            <a:r>
              <a:rPr lang="en-US" sz="2400" dirty="0"/>
              <a:t>Add a script that erase all </a:t>
            </a:r>
            <a:r>
              <a:rPr lang="en-US" sz="2400" dirty="0" err="1"/>
              <a:t>välimuistit</a:t>
            </a:r>
            <a:r>
              <a:rPr lang="en-US" sz="2400" dirty="0"/>
              <a:t> (caches) from whole application.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Välimuisteista</a:t>
            </a:r>
            <a:r>
              <a:rPr lang="en-US" sz="2400" dirty="0"/>
              <a:t> </a:t>
            </a:r>
            <a:r>
              <a:rPr lang="en-US" sz="2400" dirty="0" err="1"/>
              <a:t>ylläpidon</a:t>
            </a:r>
            <a:r>
              <a:rPr lang="en-US" sz="2400" dirty="0"/>
              <a:t> </a:t>
            </a:r>
            <a:r>
              <a:rPr lang="en-US" sz="2400" dirty="0" err="1"/>
              <a:t>ohje</a:t>
            </a:r>
            <a:r>
              <a:rPr lang="en-US" sz="2400" dirty="0"/>
              <a:t> (</a:t>
            </a:r>
            <a:r>
              <a:rPr lang="en-US" sz="2400" dirty="0" err="1"/>
              <a:t>dokumentointi</a:t>
            </a:r>
            <a:r>
              <a:rPr lang="en-US" sz="2400" dirty="0"/>
              <a:t>). </a:t>
            </a:r>
            <a:r>
              <a:rPr lang="en-US" sz="2400" dirty="0" err="1"/>
              <a:t>Lisäksi</a:t>
            </a:r>
            <a:r>
              <a:rPr lang="en-US" sz="2400" dirty="0"/>
              <a:t> </a:t>
            </a:r>
            <a:r>
              <a:rPr lang="en-US" sz="2400" dirty="0" err="1"/>
              <a:t>minkälaisia</a:t>
            </a:r>
            <a:r>
              <a:rPr lang="en-US" sz="2400" dirty="0"/>
              <a:t> </a:t>
            </a:r>
            <a:r>
              <a:rPr lang="en-US" sz="2400" dirty="0" err="1"/>
              <a:t>lokitietoja</a:t>
            </a:r>
            <a:r>
              <a:rPr lang="en-US" sz="2400" dirty="0"/>
              <a:t> </a:t>
            </a:r>
            <a:r>
              <a:rPr lang="en-US" sz="2400" dirty="0" err="1"/>
              <a:t>tulee</a:t>
            </a:r>
            <a:r>
              <a:rPr lang="en-US" sz="2400" dirty="0"/>
              <a:t> ja </a:t>
            </a:r>
            <a:r>
              <a:rPr lang="en-US" sz="2400" dirty="0" err="1"/>
              <a:t>missä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 err="1"/>
              <a:t>Toisin</a:t>
            </a:r>
            <a:r>
              <a:rPr lang="en-US" sz="2400" dirty="0"/>
              <a:t> </a:t>
            </a:r>
            <a:r>
              <a:rPr lang="en-US" sz="2400" dirty="0" err="1"/>
              <a:t>sanoen</a:t>
            </a:r>
            <a:r>
              <a:rPr lang="en-US" sz="2400" dirty="0"/>
              <a:t>, </a:t>
            </a:r>
            <a:r>
              <a:rPr lang="en-US" sz="2400" dirty="0" err="1"/>
              <a:t>lokituksesta</a:t>
            </a:r>
            <a:r>
              <a:rPr lang="en-US" sz="2400" dirty="0"/>
              <a:t> mm. tomcat </a:t>
            </a:r>
            <a:r>
              <a:rPr lang="en-US" sz="2400" dirty="0" err="1"/>
              <a:t>errorista</a:t>
            </a:r>
            <a:r>
              <a:rPr lang="en-US" sz="2400" dirty="0"/>
              <a:t> (+ </a:t>
            </a:r>
            <a:r>
              <a:rPr lang="en-US" sz="2400" dirty="0" err="1"/>
              <a:t>dokumentoi</a:t>
            </a:r>
            <a:r>
              <a:rPr lang="en-US" sz="2400" dirty="0"/>
              <a:t>). </a:t>
            </a:r>
            <a:br>
              <a:rPr lang="en-US" sz="2400" dirty="0"/>
            </a:br>
            <a:r>
              <a:rPr lang="en-US" sz="2400" dirty="0"/>
              <a:t>* </a:t>
            </a:r>
            <a:r>
              <a:rPr lang="en-US" sz="2400" dirty="0" err="1"/>
              <a:t>Asennusohjeet</a:t>
            </a:r>
            <a:r>
              <a:rPr lang="en-US" sz="2400" dirty="0"/>
              <a:t> </a:t>
            </a:r>
            <a:r>
              <a:rPr lang="en-US" sz="2400" dirty="0" err="1"/>
              <a:t>työasemaan</a:t>
            </a:r>
            <a:r>
              <a:rPr lang="en-US" sz="2400" dirty="0"/>
              <a:t> (</a:t>
            </a:r>
            <a:r>
              <a:rPr lang="en-US" sz="2400" dirty="0" err="1"/>
              <a:t>dokumentointi</a:t>
            </a:r>
            <a:r>
              <a:rPr lang="en-US" sz="2400" dirty="0"/>
              <a:t>).</a:t>
            </a:r>
            <a:br>
              <a:rPr lang="en-US" sz="2400" dirty="0"/>
            </a:br>
            <a:r>
              <a:rPr lang="en-US" sz="2400" dirty="0"/>
              <a:t>*</a:t>
            </a:r>
            <a:endParaRPr lang="fi-FI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87099-FBCF-3CFE-6BC2-B8945A7D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19.2.2025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16D9B-B19E-709C-9FA4-5C2FB350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 err="1"/>
              <a:t>Fismar</a:t>
            </a:r>
            <a:r>
              <a:rPr lang="en-GB" dirty="0"/>
              <a:t> </a:t>
            </a:r>
            <a:r>
              <a:rPr lang="en-GB" dirty="0" err="1"/>
              <a:t>ry</a:t>
            </a:r>
            <a:r>
              <a:rPr lang="en-GB" dirty="0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7D705-8A5C-4C22-B570-41051573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96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A379-CAAD-A9D4-C4FF-3AA6B972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25" y="2821780"/>
            <a:ext cx="11431075" cy="1214439"/>
          </a:xfrm>
        </p:spPr>
        <p:txBody>
          <a:bodyPr>
            <a:normAutofit/>
          </a:bodyPr>
          <a:lstStyle/>
          <a:p>
            <a:r>
              <a:rPr lang="fi-FI" dirty="0"/>
              <a:t>Kiitokset ryhmälleni kahden viikon työpanosta!</a:t>
            </a:r>
            <a:br>
              <a:rPr lang="fi-FI" dirty="0"/>
            </a:br>
            <a:endParaRPr lang="en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0BBA0-D6B7-17DF-E93E-36518520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19.2.2025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8A9E-277E-F9A1-2A81-7038ED1F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 err="1"/>
              <a:t>Fismar</a:t>
            </a:r>
            <a:r>
              <a:rPr lang="en-GB" dirty="0"/>
              <a:t> </a:t>
            </a:r>
            <a:r>
              <a:rPr lang="en-GB" dirty="0" err="1"/>
              <a:t>ry</a:t>
            </a:r>
            <a:r>
              <a:rPr lang="en-GB" dirty="0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0291D-2CC1-7A22-6804-3D8C176A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11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8F2F70E7C6F04E97ED7AC50A1A402F" ma:contentTypeVersion="15" ma:contentTypeDescription="Create a new document." ma:contentTypeScope="" ma:versionID="708609af600690a8e65df552e25cace3">
  <xsd:schema xmlns:xsd="http://www.w3.org/2001/XMLSchema" xmlns:xs="http://www.w3.org/2001/XMLSchema" xmlns:p="http://schemas.microsoft.com/office/2006/metadata/properties" xmlns:ns3="73cff6c0-0d59-4edc-af53-dfe087bfa594" xmlns:ns4="5f8c2b53-ceae-4a60-a416-a8027381c967" targetNamespace="http://schemas.microsoft.com/office/2006/metadata/properties" ma:root="true" ma:fieldsID="1533d9b8db9b816a78a1fe04d59a78bd" ns3:_="" ns4:_="">
    <xsd:import namespace="73cff6c0-0d59-4edc-af53-dfe087bfa594"/>
    <xsd:import namespace="5f8c2b53-ceae-4a60-a416-a8027381c9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ff6c0-0d59-4edc-af53-dfe087bfa5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8c2b53-ceae-4a60-a416-a8027381c96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3cff6c0-0d59-4edc-af53-dfe087bfa59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54E152-61BA-4415-8AFC-6076171A2C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cff6c0-0d59-4edc-af53-dfe087bfa594"/>
    <ds:schemaRef ds:uri="5f8c2b53-ceae-4a60-a416-a8027381c9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4E12E-7268-4B03-A47B-0755D62B5E31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5f8c2b53-ceae-4a60-a416-a8027381c967"/>
    <ds:schemaRef ds:uri="73cff6c0-0d59-4edc-af53-dfe087bfa594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2047</TotalTime>
  <Words>399</Words>
  <Application>Microsoft Office PowerPoint</Application>
  <PresentationFormat>Widescreen</PresentationFormat>
  <Paragraphs>53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Fisma ry : Benefit-app Sprint Review : Sprint 02. </vt:lpstr>
      <vt:lpstr>Päivän agenda</vt:lpstr>
      <vt:lpstr>1. Sprint 02 projektihallinta</vt:lpstr>
      <vt:lpstr>2. Backend</vt:lpstr>
      <vt:lpstr>3. Frontend</vt:lpstr>
      <vt:lpstr>6. Sprint 03 työt ja tavoitteet.</vt:lpstr>
      <vt:lpstr>Kiitokset ryhmälleni kahden viikon työpanosta!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Asiakaslähtöisen myynnin kansio</dc:title>
  <dc:creator>Virtanen Ville</dc:creator>
  <cp:lastModifiedBy>Jansson Kaj</cp:lastModifiedBy>
  <cp:revision>8</cp:revision>
  <cp:lastPrinted>2020-09-28T07:56:54Z</cp:lastPrinted>
  <dcterms:created xsi:type="dcterms:W3CDTF">2022-01-13T08:42:28Z</dcterms:created>
  <dcterms:modified xsi:type="dcterms:W3CDTF">2025-02-19T09:28:44Z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0x010100378F2F70E7C6F04E97ED7AC50A1A402F</vt:lpwstr>
  </property>
  <property fmtid="{D5CDD505-2E9C-101B-9397-08002B2CF9AE}" pid="3" name="MediaServiceImageTags">
    <vt:lpwstr/>
  </property>
</Properties>
</file>