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440" r:id="rId5"/>
    <p:sldId id="447" r:id="rId6"/>
    <p:sldId id="257" r:id="rId7"/>
    <p:sldId id="441" r:id="rId8"/>
    <p:sldId id="442" r:id="rId9"/>
    <p:sldId id="446" r:id="rId10"/>
    <p:sldId id="443" r:id="rId1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E7E7938-CB03-FE9F-7DCA-E01F4F624FE4}" name="Jansson Kaj" initials="JK" userId="S::bgz800@myy.haaga-helia.fi::63ff27dc-a41d-4b53-9797-caf90d468e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2B22E-278A-3788-59DE-3E61757C4AD5}" v="368" dt="2025-03-04T14:53:27.910"/>
    <p1510:client id="{AAAA44DB-EC9E-4917-81A7-A0BFBB2E6591}" v="2" dt="2025-03-05T08:48:50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C20CAB7-4B32-2A34-CBDF-51D04E907C26}"/>
    <pc:docChg chg="modSld">
      <pc:chgData name="" userId="" providerId="" clId="Web-{5C20CAB7-4B32-2A34-CBDF-51D04E907C26}" dt="2025-03-03T06:00:01.853" v="0" actId="20577"/>
      <pc:docMkLst>
        <pc:docMk/>
      </pc:docMkLst>
      <pc:sldChg chg="modSp">
        <pc:chgData name="" userId="" providerId="" clId="Web-{5C20CAB7-4B32-2A34-CBDF-51D04E907C26}" dt="2025-03-03T06:00:01.853" v="0" actId="20577"/>
        <pc:sldMkLst>
          <pc:docMk/>
          <pc:sldMk cId="2401021430" sldId="440"/>
        </pc:sldMkLst>
        <pc:spChg chg="mod">
          <ac:chgData name="" userId="" providerId="" clId="Web-{5C20CAB7-4B32-2A34-CBDF-51D04E907C26}" dt="2025-03-03T06:00:01.853" v="0" actId="20577"/>
          <ac:spMkLst>
            <pc:docMk/>
            <pc:sldMk cId="2401021430" sldId="440"/>
            <ac:spMk id="2" creationId="{E3D088A5-A888-E24C-9E8C-131F880EED57}"/>
          </ac:spMkLst>
        </pc:spChg>
      </pc:sldChg>
    </pc:docChg>
  </pc:docChgLst>
  <pc:docChgLst>
    <pc:chgData name="Puukko Janne" userId="S::bhd516@myy.haaga-helia.fi::31c98459-f96f-4104-a02e-10916f20397e" providerId="AD" clId="Web-{03A2B22E-278A-3788-59DE-3E61757C4AD5}"/>
    <pc:docChg chg="modSld">
      <pc:chgData name="Puukko Janne" userId="S::bhd516@myy.haaga-helia.fi::31c98459-f96f-4104-a02e-10916f20397e" providerId="AD" clId="Web-{03A2B22E-278A-3788-59DE-3E61757C4AD5}" dt="2025-03-04T14:53:27.035" v="354" actId="20577"/>
      <pc:docMkLst>
        <pc:docMk/>
      </pc:docMkLst>
      <pc:sldChg chg="addSp delSp modSp mod modClrScheme chgLayout">
        <pc:chgData name="Puukko Janne" userId="S::bhd516@myy.haaga-helia.fi::31c98459-f96f-4104-a02e-10916f20397e" providerId="AD" clId="Web-{03A2B22E-278A-3788-59DE-3E61757C4AD5}" dt="2025-03-04T14:53:27.035" v="354" actId="20577"/>
        <pc:sldMkLst>
          <pc:docMk/>
          <pc:sldMk cId="348822832" sldId="441"/>
        </pc:sldMkLst>
        <pc:spChg chg="mod">
          <ac:chgData name="Puukko Janne" userId="S::bhd516@myy.haaga-helia.fi::31c98459-f96f-4104-a02e-10916f20397e" providerId="AD" clId="Web-{03A2B22E-278A-3788-59DE-3E61757C4AD5}" dt="2025-03-04T12:21:02.016" v="168"/>
          <ac:spMkLst>
            <pc:docMk/>
            <pc:sldMk cId="348822832" sldId="441"/>
            <ac:spMk id="2" creationId="{EEFBA379-CAAD-A9D4-C4FF-3AA6B972CB5E}"/>
          </ac:spMkLst>
        </pc:spChg>
        <pc:spChg chg="mod">
          <ac:chgData name="Puukko Janne" userId="S::bhd516@myy.haaga-helia.fi::31c98459-f96f-4104-a02e-10916f20397e" providerId="AD" clId="Web-{03A2B22E-278A-3788-59DE-3E61757C4AD5}" dt="2025-03-04T14:53:27.035" v="354" actId="20577"/>
          <ac:spMkLst>
            <pc:docMk/>
            <pc:sldMk cId="348822832" sldId="441"/>
            <ac:spMk id="3" creationId="{5237FBC6-86C5-74A5-3E54-A486D9C73C8D}"/>
          </ac:spMkLst>
        </pc:spChg>
        <pc:spChg chg="mod">
          <ac:chgData name="Puukko Janne" userId="S::bhd516@myy.haaga-helia.fi::31c98459-f96f-4104-a02e-10916f20397e" providerId="AD" clId="Web-{03A2B22E-278A-3788-59DE-3E61757C4AD5}" dt="2025-03-04T12:21:02.016" v="168"/>
          <ac:spMkLst>
            <pc:docMk/>
            <pc:sldMk cId="348822832" sldId="441"/>
            <ac:spMk id="5" creationId="{C990BBA0-D6B7-17DF-E93E-365185204922}"/>
          </ac:spMkLst>
        </pc:spChg>
        <pc:spChg chg="mod">
          <ac:chgData name="Puukko Janne" userId="S::bhd516@myy.haaga-helia.fi::31c98459-f96f-4104-a02e-10916f20397e" providerId="AD" clId="Web-{03A2B22E-278A-3788-59DE-3E61757C4AD5}" dt="2025-03-04T12:21:02.016" v="168"/>
          <ac:spMkLst>
            <pc:docMk/>
            <pc:sldMk cId="348822832" sldId="441"/>
            <ac:spMk id="6" creationId="{1ADC8A9E-277E-F9A1-2A81-7038ED1F0F84}"/>
          </ac:spMkLst>
        </pc:spChg>
        <pc:spChg chg="mod">
          <ac:chgData name="Puukko Janne" userId="S::bhd516@myy.haaga-helia.fi::31c98459-f96f-4104-a02e-10916f20397e" providerId="AD" clId="Web-{03A2B22E-278A-3788-59DE-3E61757C4AD5}" dt="2025-03-04T12:21:02.016" v="168"/>
          <ac:spMkLst>
            <pc:docMk/>
            <pc:sldMk cId="348822832" sldId="441"/>
            <ac:spMk id="7" creationId="{B020291D-2CC1-7A22-6804-3D8C176AA6B2}"/>
          </ac:spMkLst>
        </pc:spChg>
        <pc:spChg chg="add del mod">
          <ac:chgData name="Puukko Janne" userId="S::bhd516@myy.haaga-helia.fi::31c98459-f96f-4104-a02e-10916f20397e" providerId="AD" clId="Web-{03A2B22E-278A-3788-59DE-3E61757C4AD5}" dt="2025-03-04T12:21:02.016" v="167"/>
          <ac:spMkLst>
            <pc:docMk/>
            <pc:sldMk cId="348822832" sldId="441"/>
            <ac:spMk id="13" creationId="{C4A2AC5A-3AF4-DB81-58F8-F7802BE6C158}"/>
          </ac:spMkLst>
        </pc:spChg>
        <pc:picChg chg="add del mod">
          <ac:chgData name="Puukko Janne" userId="S::bhd516@myy.haaga-helia.fi::31c98459-f96f-4104-a02e-10916f20397e" providerId="AD" clId="Web-{03A2B22E-278A-3788-59DE-3E61757C4AD5}" dt="2025-03-04T12:04:01.303" v="17"/>
          <ac:picMkLst>
            <pc:docMk/>
            <pc:sldMk cId="348822832" sldId="441"/>
            <ac:picMk id="4" creationId="{D3779BC7-98F2-24B0-6DE1-7A229E57BBC5}"/>
          </ac:picMkLst>
        </pc:picChg>
        <pc:picChg chg="add del mod ord">
          <ac:chgData name="Puukko Janne" userId="S::bhd516@myy.haaga-helia.fi::31c98459-f96f-4104-a02e-10916f20397e" providerId="AD" clId="Web-{03A2B22E-278A-3788-59DE-3E61757C4AD5}" dt="2025-03-04T12:23:17.504" v="194"/>
          <ac:picMkLst>
            <pc:docMk/>
            <pc:sldMk cId="348822832" sldId="441"/>
            <ac:picMk id="8" creationId="{88904F14-1855-ED3B-225C-3165FBA5C92C}"/>
          </ac:picMkLst>
        </pc:picChg>
        <pc:picChg chg="add mod ord">
          <ac:chgData name="Puukko Janne" userId="S::bhd516@myy.haaga-helia.fi::31c98459-f96f-4104-a02e-10916f20397e" providerId="AD" clId="Web-{03A2B22E-278A-3788-59DE-3E61757C4AD5}" dt="2025-03-04T12:28:31.700" v="225"/>
          <ac:picMkLst>
            <pc:docMk/>
            <pc:sldMk cId="348822832" sldId="441"/>
            <ac:picMk id="9" creationId="{BE6BEB7B-1B9C-491F-6BD0-5F194FDAD053}"/>
          </ac:picMkLst>
        </pc:picChg>
      </pc:sldChg>
      <pc:sldChg chg="addSp delSp modSp">
        <pc:chgData name="Puukko Janne" userId="S::bhd516@myy.haaga-helia.fi::31c98459-f96f-4104-a02e-10916f20397e" providerId="AD" clId="Web-{03A2B22E-278A-3788-59DE-3E61757C4AD5}" dt="2025-03-04T14:53:16.879" v="349" actId="20577"/>
        <pc:sldMkLst>
          <pc:docMk/>
          <pc:sldMk cId="3506527695" sldId="442"/>
        </pc:sldMkLst>
        <pc:spChg chg="mod">
          <ac:chgData name="Puukko Janne" userId="S::bhd516@myy.haaga-helia.fi::31c98459-f96f-4104-a02e-10916f20397e" providerId="AD" clId="Web-{03A2B22E-278A-3788-59DE-3E61757C4AD5}" dt="2025-03-04T14:53:16.879" v="349" actId="20577"/>
          <ac:spMkLst>
            <pc:docMk/>
            <pc:sldMk cId="3506527695" sldId="442"/>
            <ac:spMk id="3" creationId="{5237FBC6-86C5-74A5-3E54-A486D9C73C8D}"/>
          </ac:spMkLst>
        </pc:spChg>
        <pc:picChg chg="add del mod">
          <ac:chgData name="Puukko Janne" userId="S::bhd516@myy.haaga-helia.fi::31c98459-f96f-4104-a02e-10916f20397e" providerId="AD" clId="Web-{03A2B22E-278A-3788-59DE-3E61757C4AD5}" dt="2025-03-04T14:48:36.921" v="324"/>
          <ac:picMkLst>
            <pc:docMk/>
            <pc:sldMk cId="3506527695" sldId="442"/>
            <ac:picMk id="4" creationId="{21A1172B-C9AD-C2D8-E132-11872BBF9F5E}"/>
          </ac:picMkLst>
        </pc:picChg>
        <pc:picChg chg="add del mod">
          <ac:chgData name="Puukko Janne" userId="S::bhd516@myy.haaga-helia.fi::31c98459-f96f-4104-a02e-10916f20397e" providerId="AD" clId="Web-{03A2B22E-278A-3788-59DE-3E61757C4AD5}" dt="2025-03-04T14:48:37.421" v="325"/>
          <ac:picMkLst>
            <pc:docMk/>
            <pc:sldMk cId="3506527695" sldId="442"/>
            <ac:picMk id="8" creationId="{907298E3-9DE4-B1FA-6F02-72AA67307CD2}"/>
          </ac:picMkLst>
        </pc:picChg>
        <pc:picChg chg="add mod">
          <ac:chgData name="Puukko Janne" userId="S::bhd516@myy.haaga-helia.fi::31c98459-f96f-4104-a02e-10916f20397e" providerId="AD" clId="Web-{03A2B22E-278A-3788-59DE-3E61757C4AD5}" dt="2025-03-04T14:52:45.988" v="342" actId="1076"/>
          <ac:picMkLst>
            <pc:docMk/>
            <pc:sldMk cId="3506527695" sldId="442"/>
            <ac:picMk id="9" creationId="{1F5BC6F6-8280-5BAD-D331-30FEB7C552FA}"/>
          </ac:picMkLst>
        </pc:picChg>
        <pc:picChg chg="add del mod">
          <ac:chgData name="Puukko Janne" userId="S::bhd516@myy.haaga-helia.fi::31c98459-f96f-4104-a02e-10916f20397e" providerId="AD" clId="Web-{03A2B22E-278A-3788-59DE-3E61757C4AD5}" dt="2025-03-04T14:51:21.111" v="334"/>
          <ac:picMkLst>
            <pc:docMk/>
            <pc:sldMk cId="3506527695" sldId="442"/>
            <ac:picMk id="10" creationId="{285F3551-0CB6-B5F0-6BD0-19B458EA1932}"/>
          </ac:picMkLst>
        </pc:picChg>
        <pc:picChg chg="add mod">
          <ac:chgData name="Puukko Janne" userId="S::bhd516@myy.haaga-helia.fi::31c98459-f96f-4104-a02e-10916f20397e" providerId="AD" clId="Web-{03A2B22E-278A-3788-59DE-3E61757C4AD5}" dt="2025-03-04T14:52:30.988" v="341" actId="1076"/>
          <ac:picMkLst>
            <pc:docMk/>
            <pc:sldMk cId="3506527695" sldId="442"/>
            <ac:picMk id="11" creationId="{283EE86A-C07C-996D-28A7-E0BE28CEA402}"/>
          </ac:picMkLst>
        </pc:picChg>
      </pc:sldChg>
      <pc:sldChg chg="modSp">
        <pc:chgData name="Puukko Janne" userId="S::bhd516@myy.haaga-helia.fi::31c98459-f96f-4104-a02e-10916f20397e" providerId="AD" clId="Web-{03A2B22E-278A-3788-59DE-3E61757C4AD5}" dt="2025-03-04T12:46:46.852" v="320" actId="20577"/>
        <pc:sldMkLst>
          <pc:docMk/>
          <pc:sldMk cId="3232965779" sldId="446"/>
        </pc:sldMkLst>
        <pc:spChg chg="mod">
          <ac:chgData name="Puukko Janne" userId="S::bhd516@myy.haaga-helia.fi::31c98459-f96f-4104-a02e-10916f20397e" providerId="AD" clId="Web-{03A2B22E-278A-3788-59DE-3E61757C4AD5}" dt="2025-03-04T12:46:46.852" v="320" actId="20577"/>
          <ac:spMkLst>
            <pc:docMk/>
            <pc:sldMk cId="3232965779" sldId="446"/>
            <ac:spMk id="3" creationId="{312E1600-D6DB-B307-566C-EE77CDCDDFDD}"/>
          </ac:spMkLst>
        </pc:spChg>
      </pc:sldChg>
    </pc:docChg>
  </pc:docChgLst>
  <pc:docChgLst>
    <pc:chgData name="Jansson Kaj" userId="S::bgz800@myy.haaga-helia.fi::63ff27dc-a41d-4b53-9797-caf90d468e1d" providerId="AD" clId="Web-{5C20CAB7-4B32-2A34-CBDF-51D04E907C26}"/>
    <pc:docChg chg="modSld">
      <pc:chgData name="Jansson Kaj" userId="S::bgz800@myy.haaga-helia.fi::63ff27dc-a41d-4b53-9797-caf90d468e1d" providerId="AD" clId="Web-{5C20CAB7-4B32-2A34-CBDF-51D04E907C26}" dt="2025-03-03T06:07:46.980" v="84" actId="20577"/>
      <pc:docMkLst>
        <pc:docMk/>
      </pc:docMkLst>
      <pc:sldChg chg="addSp delSp modSp mod modClrScheme chgLayout">
        <pc:chgData name="Jansson Kaj" userId="S::bgz800@myy.haaga-helia.fi::63ff27dc-a41d-4b53-9797-caf90d468e1d" providerId="AD" clId="Web-{5C20CAB7-4B32-2A34-CBDF-51D04E907C26}" dt="2025-03-03T06:07:46.980" v="84" actId="20577"/>
        <pc:sldMkLst>
          <pc:docMk/>
          <pc:sldMk cId="1587126786" sldId="257"/>
        </pc:sldMkLst>
        <pc:spChg chg="mod">
          <ac:chgData name="Jansson Kaj" userId="S::bgz800@myy.haaga-helia.fi::63ff27dc-a41d-4b53-9797-caf90d468e1d" providerId="AD" clId="Web-{5C20CAB7-4B32-2A34-CBDF-51D04E907C26}" dt="2025-03-03T06:04:38.870" v="50"/>
          <ac:spMkLst>
            <pc:docMk/>
            <pc:sldMk cId="1587126786" sldId="257"/>
            <ac:spMk id="5" creationId="{976244E2-AA76-2742-B2EC-FEC79276155C}"/>
          </ac:spMkLst>
        </pc:spChg>
        <pc:spChg chg="mod">
          <ac:chgData name="Jansson Kaj" userId="S::bgz800@myy.haaga-helia.fi::63ff27dc-a41d-4b53-9797-caf90d468e1d" providerId="AD" clId="Web-{5C20CAB7-4B32-2A34-CBDF-51D04E907C26}" dt="2025-03-03T06:04:38.870" v="50"/>
          <ac:spMkLst>
            <pc:docMk/>
            <pc:sldMk cId="1587126786" sldId="257"/>
            <ac:spMk id="6" creationId="{588CE607-4137-8840-8FEA-42EAC857E3A3}"/>
          </ac:spMkLst>
        </pc:spChg>
        <pc:spChg chg="mod">
          <ac:chgData name="Jansson Kaj" userId="S::bgz800@myy.haaga-helia.fi::63ff27dc-a41d-4b53-9797-caf90d468e1d" providerId="AD" clId="Web-{5C20CAB7-4B32-2A34-CBDF-51D04E907C26}" dt="2025-03-03T06:04:38.870" v="50"/>
          <ac:spMkLst>
            <pc:docMk/>
            <pc:sldMk cId="1587126786" sldId="257"/>
            <ac:spMk id="7" creationId="{2E133A96-6C73-0844-B8CB-27C2B5F4CFB1}"/>
          </ac:spMkLst>
        </pc:spChg>
        <pc:spChg chg="mod">
          <ac:chgData name="Jansson Kaj" userId="S::bgz800@myy.haaga-helia.fi::63ff27dc-a41d-4b53-9797-caf90d468e1d" providerId="AD" clId="Web-{5C20CAB7-4B32-2A34-CBDF-51D04E907C26}" dt="2025-03-03T06:05:14.839" v="59" actId="20577"/>
          <ac:spMkLst>
            <pc:docMk/>
            <pc:sldMk cId="1587126786" sldId="257"/>
            <ac:spMk id="15" creationId="{70E1B789-CAFB-46D0-958A-D3B177C7BA6D}"/>
          </ac:spMkLst>
        </pc:spChg>
        <pc:spChg chg="mod">
          <ac:chgData name="Jansson Kaj" userId="S::bgz800@myy.haaga-helia.fi::63ff27dc-a41d-4b53-9797-caf90d468e1d" providerId="AD" clId="Web-{5C20CAB7-4B32-2A34-CBDF-51D04E907C26}" dt="2025-03-03T06:07:46.980" v="84" actId="20577"/>
          <ac:spMkLst>
            <pc:docMk/>
            <pc:sldMk cId="1587126786" sldId="257"/>
            <ac:spMk id="21" creationId="{86F69BB3-94DD-4BFD-B2A3-E7EBC655C839}"/>
          </ac:spMkLst>
        </pc:spChg>
        <pc:picChg chg="add mod ord modCrop">
          <ac:chgData name="Jansson Kaj" userId="S::bgz800@myy.haaga-helia.fi::63ff27dc-a41d-4b53-9797-caf90d468e1d" providerId="AD" clId="Web-{5C20CAB7-4B32-2A34-CBDF-51D04E907C26}" dt="2025-03-03T06:06:22.277" v="69"/>
          <ac:picMkLst>
            <pc:docMk/>
            <pc:sldMk cId="1587126786" sldId="257"/>
            <ac:picMk id="2" creationId="{1ADE6FBC-0E60-3DF7-E508-C3F3D6B08CDF}"/>
          </ac:picMkLst>
        </pc:picChg>
      </pc:sldChg>
      <pc:sldChg chg="delSp modSp">
        <pc:chgData name="Jansson Kaj" userId="S::bgz800@myy.haaga-helia.fi::63ff27dc-a41d-4b53-9797-caf90d468e1d" providerId="AD" clId="Web-{5C20CAB7-4B32-2A34-CBDF-51D04E907C26}" dt="2025-03-03T06:01:35.557" v="37" actId="14100"/>
        <pc:sldMkLst>
          <pc:docMk/>
          <pc:sldMk cId="348822832" sldId="441"/>
        </pc:sldMkLst>
        <pc:spChg chg="mod">
          <ac:chgData name="Jansson Kaj" userId="S::bgz800@myy.haaga-helia.fi::63ff27dc-a41d-4b53-9797-caf90d468e1d" providerId="AD" clId="Web-{5C20CAB7-4B32-2A34-CBDF-51D04E907C26}" dt="2025-03-03T06:01:35.557" v="37" actId="14100"/>
          <ac:spMkLst>
            <pc:docMk/>
            <pc:sldMk cId="348822832" sldId="441"/>
            <ac:spMk id="3" creationId="{5237FBC6-86C5-74A5-3E54-A486D9C73C8D}"/>
          </ac:spMkLst>
        </pc:spChg>
      </pc:sldChg>
      <pc:sldChg chg="delSp modSp">
        <pc:chgData name="Jansson Kaj" userId="S::bgz800@myy.haaga-helia.fi::63ff27dc-a41d-4b53-9797-caf90d468e1d" providerId="AD" clId="Web-{5C20CAB7-4B32-2A34-CBDF-51D04E907C26}" dt="2025-03-03T06:01:18.760" v="33" actId="14100"/>
        <pc:sldMkLst>
          <pc:docMk/>
          <pc:sldMk cId="3506527695" sldId="442"/>
        </pc:sldMkLst>
        <pc:spChg chg="mod">
          <ac:chgData name="Jansson Kaj" userId="S::bgz800@myy.haaga-helia.fi::63ff27dc-a41d-4b53-9797-caf90d468e1d" providerId="AD" clId="Web-{5C20CAB7-4B32-2A34-CBDF-51D04E907C26}" dt="2025-03-03T06:01:18.760" v="33" actId="14100"/>
          <ac:spMkLst>
            <pc:docMk/>
            <pc:sldMk cId="3506527695" sldId="442"/>
            <ac:spMk id="3" creationId="{5237FBC6-86C5-74A5-3E54-A486D9C73C8D}"/>
          </ac:spMkLst>
        </pc:spChg>
      </pc:sldChg>
      <pc:sldChg chg="modSp">
        <pc:chgData name="Jansson Kaj" userId="S::bgz800@myy.haaga-helia.fi::63ff27dc-a41d-4b53-9797-caf90d468e1d" providerId="AD" clId="Web-{5C20CAB7-4B32-2A34-CBDF-51D04E907C26}" dt="2025-03-03T06:00:37.431" v="13" actId="20577"/>
        <pc:sldMkLst>
          <pc:docMk/>
          <pc:sldMk cId="3232965779" sldId="446"/>
        </pc:sldMkLst>
        <pc:spChg chg="mod">
          <ac:chgData name="Jansson Kaj" userId="S::bgz800@myy.haaga-helia.fi::63ff27dc-a41d-4b53-9797-caf90d468e1d" providerId="AD" clId="Web-{5C20CAB7-4B32-2A34-CBDF-51D04E907C26}" dt="2025-03-03T06:00:20.306" v="3" actId="20577"/>
          <ac:spMkLst>
            <pc:docMk/>
            <pc:sldMk cId="3232965779" sldId="446"/>
            <ac:spMk id="2" creationId="{CE608258-CEEE-EED5-6741-AEFA0FF0023B}"/>
          </ac:spMkLst>
        </pc:spChg>
        <pc:spChg chg="mod">
          <ac:chgData name="Jansson Kaj" userId="S::bgz800@myy.haaga-helia.fi::63ff27dc-a41d-4b53-9797-caf90d468e1d" providerId="AD" clId="Web-{5C20CAB7-4B32-2A34-CBDF-51D04E907C26}" dt="2025-03-03T06:00:37.431" v="13" actId="20577"/>
          <ac:spMkLst>
            <pc:docMk/>
            <pc:sldMk cId="3232965779" sldId="446"/>
            <ac:spMk id="3" creationId="{312E1600-D6DB-B307-566C-EE77CDCDDFDD}"/>
          </ac:spMkLst>
        </pc:spChg>
      </pc:sldChg>
      <pc:sldChg chg="modSp">
        <pc:chgData name="Jansson Kaj" userId="S::bgz800@myy.haaga-helia.fi::63ff27dc-a41d-4b53-9797-caf90d468e1d" providerId="AD" clId="Web-{5C20CAB7-4B32-2A34-CBDF-51D04E907C26}" dt="2025-03-03T06:00:15.072" v="2" actId="20577"/>
        <pc:sldMkLst>
          <pc:docMk/>
          <pc:sldMk cId="4228945129" sldId="447"/>
        </pc:sldMkLst>
        <pc:spChg chg="mod">
          <ac:chgData name="Jansson Kaj" userId="S::bgz800@myy.haaga-helia.fi::63ff27dc-a41d-4b53-9797-caf90d468e1d" providerId="AD" clId="Web-{5C20CAB7-4B32-2A34-CBDF-51D04E907C26}" dt="2025-03-03T06:00:15.072" v="2" actId="20577"/>
          <ac:spMkLst>
            <pc:docMk/>
            <pc:sldMk cId="4228945129" sldId="447"/>
            <ac:spMk id="3" creationId="{814BB449-797F-AA3D-9974-C7929DC2540D}"/>
          </ac:spMkLst>
        </pc:spChg>
      </pc:sldChg>
    </pc:docChg>
  </pc:docChgLst>
  <pc:docChgLst>
    <pc:chgData name="Puukko Janne" userId="S::bhd516@myy.haaga-helia.fi::31c98459-f96f-4104-a02e-10916f20397e" providerId="AD" clId="Web-{1530D49F-40AD-B17F-E84F-5C6632968CC1}"/>
    <pc:docChg chg="modSld">
      <pc:chgData name="Puukko Janne" userId="S::bhd516@myy.haaga-helia.fi::31c98459-f96f-4104-a02e-10916f20397e" providerId="AD" clId="Web-{1530D49F-40AD-B17F-E84F-5C6632968CC1}" dt="2025-03-03T07:57:49.035" v="1" actId="20577"/>
      <pc:docMkLst>
        <pc:docMk/>
      </pc:docMkLst>
      <pc:sldChg chg="modSp">
        <pc:chgData name="Puukko Janne" userId="S::bhd516@myy.haaga-helia.fi::31c98459-f96f-4104-a02e-10916f20397e" providerId="AD" clId="Web-{1530D49F-40AD-B17F-E84F-5C6632968CC1}" dt="2025-03-03T07:57:49.035" v="1" actId="20577"/>
        <pc:sldMkLst>
          <pc:docMk/>
          <pc:sldMk cId="1587126786" sldId="257"/>
        </pc:sldMkLst>
        <pc:spChg chg="mod">
          <ac:chgData name="Puukko Janne" userId="S::bhd516@myy.haaga-helia.fi::31c98459-f96f-4104-a02e-10916f20397e" providerId="AD" clId="Web-{1530D49F-40AD-B17F-E84F-5C6632968CC1}" dt="2025-03-03T07:57:49.035" v="1" actId="20577"/>
          <ac:spMkLst>
            <pc:docMk/>
            <pc:sldMk cId="1587126786" sldId="257"/>
            <ac:spMk id="21" creationId="{86F69BB3-94DD-4BFD-B2A3-E7EBC655C839}"/>
          </ac:spMkLst>
        </pc:spChg>
      </pc:sldChg>
    </pc:docChg>
  </pc:docChgLst>
  <pc:docChgLst>
    <pc:chgData name="Jansson Kaj" userId="63ff27dc-a41d-4b53-9797-caf90d468e1d" providerId="ADAL" clId="{AAAA44DB-EC9E-4917-81A7-A0BFBB2E6591}"/>
    <pc:docChg chg="undo custSel modSld">
      <pc:chgData name="Jansson Kaj" userId="63ff27dc-a41d-4b53-9797-caf90d468e1d" providerId="ADAL" clId="{AAAA44DB-EC9E-4917-81A7-A0BFBB2E6591}" dt="2025-03-05T09:20:28.557" v="797" actId="20577"/>
      <pc:docMkLst>
        <pc:docMk/>
      </pc:docMkLst>
      <pc:sldChg chg="modSp mod">
        <pc:chgData name="Jansson Kaj" userId="63ff27dc-a41d-4b53-9797-caf90d468e1d" providerId="ADAL" clId="{AAAA44DB-EC9E-4917-81A7-A0BFBB2E6591}" dt="2025-03-05T07:36:27.757" v="705" actId="1076"/>
        <pc:sldMkLst>
          <pc:docMk/>
          <pc:sldMk cId="1587126786" sldId="257"/>
        </pc:sldMkLst>
        <pc:spChg chg="mod">
          <ac:chgData name="Jansson Kaj" userId="63ff27dc-a41d-4b53-9797-caf90d468e1d" providerId="ADAL" clId="{AAAA44DB-EC9E-4917-81A7-A0BFBB2E6591}" dt="2025-03-05T07:36:27.757" v="705" actId="1076"/>
          <ac:spMkLst>
            <pc:docMk/>
            <pc:sldMk cId="1587126786" sldId="257"/>
            <ac:spMk id="21" creationId="{86F69BB3-94DD-4BFD-B2A3-E7EBC655C839}"/>
          </ac:spMkLst>
        </pc:spChg>
      </pc:sldChg>
      <pc:sldChg chg="modSp mod">
        <pc:chgData name="Jansson Kaj" userId="63ff27dc-a41d-4b53-9797-caf90d468e1d" providerId="ADAL" clId="{AAAA44DB-EC9E-4917-81A7-A0BFBB2E6591}" dt="2025-03-05T07:42:49.613" v="733" actId="20577"/>
        <pc:sldMkLst>
          <pc:docMk/>
          <pc:sldMk cId="348822832" sldId="441"/>
        </pc:sldMkLst>
        <pc:spChg chg="mod">
          <ac:chgData name="Jansson Kaj" userId="63ff27dc-a41d-4b53-9797-caf90d468e1d" providerId="ADAL" clId="{AAAA44DB-EC9E-4917-81A7-A0BFBB2E6591}" dt="2025-03-05T07:42:49.613" v="733" actId="20577"/>
          <ac:spMkLst>
            <pc:docMk/>
            <pc:sldMk cId="348822832" sldId="441"/>
            <ac:spMk id="3" creationId="{5237FBC6-86C5-74A5-3E54-A486D9C73C8D}"/>
          </ac:spMkLst>
        </pc:spChg>
        <pc:picChg chg="mod">
          <ac:chgData name="Jansson Kaj" userId="63ff27dc-a41d-4b53-9797-caf90d468e1d" providerId="ADAL" clId="{AAAA44DB-EC9E-4917-81A7-A0BFBB2E6591}" dt="2025-03-04T17:24:30.419" v="477" actId="208"/>
          <ac:picMkLst>
            <pc:docMk/>
            <pc:sldMk cId="348822832" sldId="441"/>
            <ac:picMk id="9" creationId="{BE6BEB7B-1B9C-491F-6BD0-5F194FDAD053}"/>
          </ac:picMkLst>
        </pc:picChg>
      </pc:sldChg>
      <pc:sldChg chg="modSp mod">
        <pc:chgData name="Jansson Kaj" userId="63ff27dc-a41d-4b53-9797-caf90d468e1d" providerId="ADAL" clId="{AAAA44DB-EC9E-4917-81A7-A0BFBB2E6591}" dt="2025-03-05T08:48:50.177" v="735" actId="20577"/>
        <pc:sldMkLst>
          <pc:docMk/>
          <pc:sldMk cId="3506527695" sldId="442"/>
        </pc:sldMkLst>
        <pc:spChg chg="mod">
          <ac:chgData name="Jansson Kaj" userId="63ff27dc-a41d-4b53-9797-caf90d468e1d" providerId="ADAL" clId="{AAAA44DB-EC9E-4917-81A7-A0BFBB2E6591}" dt="2025-03-05T08:48:50.177" v="735" actId="20577"/>
          <ac:spMkLst>
            <pc:docMk/>
            <pc:sldMk cId="3506527695" sldId="442"/>
            <ac:spMk id="3" creationId="{5237FBC6-86C5-74A5-3E54-A486D9C73C8D}"/>
          </ac:spMkLst>
        </pc:spChg>
        <pc:picChg chg="mod">
          <ac:chgData name="Jansson Kaj" userId="63ff27dc-a41d-4b53-9797-caf90d468e1d" providerId="ADAL" clId="{AAAA44DB-EC9E-4917-81A7-A0BFBB2E6591}" dt="2025-03-05T07:31:06.307" v="536" actId="1076"/>
          <ac:picMkLst>
            <pc:docMk/>
            <pc:sldMk cId="3506527695" sldId="442"/>
            <ac:picMk id="9" creationId="{1F5BC6F6-8280-5BAD-D331-30FEB7C552FA}"/>
          </ac:picMkLst>
        </pc:picChg>
        <pc:picChg chg="mod">
          <ac:chgData name="Jansson Kaj" userId="63ff27dc-a41d-4b53-9797-caf90d468e1d" providerId="ADAL" clId="{AAAA44DB-EC9E-4917-81A7-A0BFBB2E6591}" dt="2025-03-05T07:31:06.307" v="536" actId="1076"/>
          <ac:picMkLst>
            <pc:docMk/>
            <pc:sldMk cId="3506527695" sldId="442"/>
            <ac:picMk id="11" creationId="{283EE86A-C07C-996D-28A7-E0BE28CEA402}"/>
          </ac:picMkLst>
        </pc:picChg>
      </pc:sldChg>
      <pc:sldChg chg="modSp mod">
        <pc:chgData name="Jansson Kaj" userId="63ff27dc-a41d-4b53-9797-caf90d468e1d" providerId="ADAL" clId="{AAAA44DB-EC9E-4917-81A7-A0BFBB2E6591}" dt="2025-03-05T09:20:28.557" v="797" actId="20577"/>
        <pc:sldMkLst>
          <pc:docMk/>
          <pc:sldMk cId="3232965779" sldId="446"/>
        </pc:sldMkLst>
        <pc:spChg chg="mod">
          <ac:chgData name="Jansson Kaj" userId="63ff27dc-a41d-4b53-9797-caf90d468e1d" providerId="ADAL" clId="{AAAA44DB-EC9E-4917-81A7-A0BFBB2E6591}" dt="2025-03-05T09:20:28.557" v="797" actId="20577"/>
          <ac:spMkLst>
            <pc:docMk/>
            <pc:sldMk cId="3232965779" sldId="446"/>
            <ac:spMk id="3" creationId="{312E1600-D6DB-B307-566C-EE77CDCDDFD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en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​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Johdanto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Tämän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työn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tavoitteen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esittelyt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(1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sivu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i-FI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opintojakson ”Johdanto” –osuutta)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i-FI"/>
              <a:t>Muista merkitä lähteet Haaga-Helian ohjeistuksen mukaisesti!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02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/>
              <a:t>Katso Erkin WebSecurityConfig –tiedoston.</a:t>
            </a:r>
          </a:p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9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Testaa Erkki &amp; Johannes frontendia.</a:t>
            </a:r>
          </a:p>
          <a:p>
            <a:endParaRPr lang="fi-FI"/>
          </a:p>
          <a:p>
            <a:r>
              <a:rPr lang="fi-FI"/>
              <a:t>Placeholder: Yhteenveto toiminto ei täydellinen.</a:t>
            </a:r>
          </a:p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0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6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5.3.2025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5.3.2025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5.3.2025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5.3.2025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5.3.2025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5.3.2025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5.3.2025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5.3.2025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5.3.2025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5.3.2025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vector/agenda-business-day-business-meeting-vector-stock-illustration_37470244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06538"/>
            <a:ext cx="11125200" cy="1808941"/>
          </a:xfrm>
        </p:spPr>
        <p:txBody>
          <a:bodyPr>
            <a:normAutofit fontScale="90000"/>
          </a:bodyPr>
          <a:lstStyle/>
          <a:p>
            <a:r>
              <a:rPr lang="en-GB" sz="6000" err="1"/>
              <a:t>Fisma</a:t>
            </a:r>
            <a:r>
              <a:rPr lang="en-GB" sz="6000"/>
              <a:t> </a:t>
            </a:r>
            <a:r>
              <a:rPr lang="en-GB" sz="6000" err="1"/>
              <a:t>ry</a:t>
            </a:r>
            <a:r>
              <a:rPr lang="en-GB" sz="6000"/>
              <a:t> : Benefit-app</a:t>
            </a:r>
            <a:br>
              <a:rPr lang="en-GB" sz="4800"/>
            </a:br>
            <a:r>
              <a:rPr lang="fi-FI" sz="3100" b="0"/>
              <a:t>Sprint </a:t>
            </a:r>
            <a:r>
              <a:rPr lang="fi-FI" sz="3100" b="0" err="1"/>
              <a:t>Review</a:t>
            </a:r>
            <a:r>
              <a:rPr lang="fi-FI" sz="3100" b="0"/>
              <a:t> : Sprint 03.</a:t>
            </a:r>
            <a:br>
              <a:rPr lang="fi-FI" b="0"/>
            </a:br>
            <a:endParaRPr lang="en-GB" sz="48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Päivämäärä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9B50D-54A6-1B66-7588-5A16AB3ACA03}"/>
              </a:ext>
            </a:extLst>
          </p:cNvPr>
          <p:cNvSpPr/>
          <p:nvPr/>
        </p:nvSpPr>
        <p:spPr>
          <a:xfrm>
            <a:off x="444500" y="4572000"/>
            <a:ext cx="1447800" cy="6985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307558"/>
            <a:ext cx="11125200" cy="2434888"/>
          </a:xfrm>
        </p:spPr>
        <p:txBody>
          <a:bodyPr>
            <a:normAutofit/>
          </a:bodyPr>
          <a:lstStyle/>
          <a:p>
            <a:r>
              <a:rPr lang="en-GB"/>
              <a:t>Elias Helin, </a:t>
            </a:r>
            <a:r>
              <a:rPr lang="en-GB" err="1"/>
              <a:t>Erkki</a:t>
            </a:r>
            <a:r>
              <a:rPr lang="en-GB"/>
              <a:t> </a:t>
            </a:r>
            <a:r>
              <a:rPr lang="en-GB" err="1"/>
              <a:t>Tiili</a:t>
            </a:r>
            <a:r>
              <a:rPr lang="en-GB"/>
              <a:t>, Janne Puukko, Johannes Haapanen, </a:t>
            </a:r>
            <a:br>
              <a:rPr lang="en-GB"/>
            </a:br>
            <a:r>
              <a:rPr lang="en-GB"/>
              <a:t>Kaj Jansson, Kristin Luik, Oskari Aho </a:t>
            </a:r>
            <a:r>
              <a:rPr lang="en-GB" err="1"/>
              <a:t>ja</a:t>
            </a:r>
            <a:r>
              <a:rPr lang="en-GB"/>
              <a:t> Petteri </a:t>
            </a:r>
            <a:r>
              <a:rPr lang="en-GB" err="1"/>
              <a:t>Pinkkilä</a:t>
            </a:r>
            <a:r>
              <a:rPr lang="en-GB"/>
              <a:t>. </a:t>
            </a:r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0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AE89-4788-6C5C-1AA4-D77C7F71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 sz="4800"/>
              <a:t>Päivän agenda</a:t>
            </a:r>
            <a:endParaRPr lang="en-FI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B449-797F-AA3D-9974-C7929DC2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58900"/>
            <a:ext cx="5365750" cy="414020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800"/>
              <a:t>1. Sprint 3 projektinhallinta.</a:t>
            </a:r>
            <a:endParaRPr lang="en-US"/>
          </a:p>
          <a:p>
            <a:pPr marL="215900" indent="-215900">
              <a:lnSpc>
                <a:spcPct val="150000"/>
              </a:lnSpc>
            </a:pPr>
            <a:r>
              <a:rPr lang="fi-FI" sz="2800"/>
              <a:t>2.  Backend.</a:t>
            </a:r>
            <a:endParaRPr lang="fi-FI" sz="2800">
              <a:cs typeface="Arial" panose="020B0604020202020204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800"/>
              <a:t>3. Frontend.</a:t>
            </a:r>
            <a:endParaRPr lang="fi-FI" sz="2800">
              <a:cs typeface="Arial" panose="020B0604020202020204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800"/>
              <a:t>4. Sprint 4 työt ja tavoitteet</a:t>
            </a:r>
            <a:r>
              <a:rPr lang="fi-FI"/>
              <a:t>.</a:t>
            </a:r>
            <a:endParaRPr lang="fi-FI">
              <a:cs typeface="Arial"/>
            </a:endParaRPr>
          </a:p>
          <a:p>
            <a:pPr marL="215900" indent="-215900"/>
            <a:endParaRPr lang="en-FI">
              <a:cs typeface="Arial" panose="020B0604020202020204"/>
            </a:endParaRPr>
          </a:p>
        </p:txBody>
      </p:sp>
      <p:pic>
        <p:nvPicPr>
          <p:cNvPr id="8" name="Picture 7" descr="A clipboard with a clock and a checklist&#10;&#10;AI-generated content may be incorrect.">
            <a:extLst>
              <a:ext uri="{FF2B5EF4-FFF2-40B4-BE49-F238E27FC236}">
                <a16:creationId xmlns:a16="http://schemas.microsoft.com/office/drawing/2014/main" id="{D0101493-F3EE-0DB9-4928-8C0126BE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977" r="3" b="9205"/>
          <a:stretch/>
        </p:blipFill>
        <p:spPr>
          <a:xfrm>
            <a:off x="6286646" y="1358900"/>
            <a:ext cx="5389417" cy="414020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C47D-C362-133A-805B-7CDCE340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1EDCD7B-6966-E249-89F2-D46BDFBF56BE}" type="datetime1">
              <a:rPr lang="fi-FI" smtClean="0"/>
              <a:pPr>
                <a:spcAft>
                  <a:spcPts val="600"/>
                </a:spcAft>
              </a:pPr>
              <a:t>5.3.2025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307C-4E02-3419-9EA2-AB0A428D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8CB0-4608-21B1-C97A-2238F99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0E1B789-CAFB-46D0-958A-D3B177C7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09268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 dirty="0"/>
              <a:t>1. Sprint 03 </a:t>
            </a:r>
            <a:br>
              <a:rPr lang="fi-FI" dirty="0"/>
            </a:br>
            <a:r>
              <a:rPr lang="fi-FI" dirty="0"/>
              <a:t>projektihallinta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6F69BB3-94DD-4BFD-B2A3-E7EBC655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687" y="1247512"/>
            <a:ext cx="4440873" cy="4901428"/>
          </a:xfrm>
        </p:spPr>
        <p:txBody>
          <a:bodyPr vert="horz" lIns="0" tIns="0" rIns="0" bIns="36000" numCol="1" spcCol="360000" rtlCol="0" anchor="t">
            <a:normAutofit fontScale="85000" lnSpcReduction="10000"/>
          </a:bodyPr>
          <a:lstStyle/>
          <a:p>
            <a:pPr marL="215900" indent="-215900">
              <a:lnSpc>
                <a:spcPct val="160000"/>
              </a:lnSpc>
            </a:pPr>
            <a:r>
              <a:rPr lang="fi-FI" sz="2400" dirty="0"/>
              <a:t>Tärkeimmät tavoitteet edellisen sprintin jälkeen:</a:t>
            </a:r>
            <a:endParaRPr lang="en-US" dirty="0"/>
          </a:p>
          <a:p>
            <a:pPr marL="960755" lvl="1" indent="-457200">
              <a:lnSpc>
                <a:spcPct val="160000"/>
              </a:lnSpc>
              <a:buFont typeface="+mj-lt"/>
              <a:buAutoNum type="arabicPeriod"/>
            </a:pPr>
            <a:r>
              <a:rPr lang="fi-FI" sz="2000" dirty="0"/>
              <a:t>Dokumentoida kaikki olennaiset projektista (mm. käytöönoppaat front-/backendistä, asennusohjeet, lokiohjeet, yms.).</a:t>
            </a:r>
            <a:endParaRPr lang="fi-FI" sz="2200" dirty="0"/>
          </a:p>
          <a:p>
            <a:pPr marL="960755" lvl="1" indent="-457200">
              <a:lnSpc>
                <a:spcPct val="160000"/>
              </a:lnSpc>
              <a:buAutoNum type="arabicPeriod"/>
            </a:pPr>
            <a:r>
              <a:rPr lang="fi-FI" sz="2000" dirty="0"/>
              <a:t>Sisäänkirjautuminen ongelma ratkaistua.</a:t>
            </a:r>
          </a:p>
          <a:p>
            <a:pPr marL="960755" lvl="1" indent="-457200">
              <a:lnSpc>
                <a:spcPct val="160000"/>
              </a:lnSpc>
              <a:buAutoNum type="arabicPeriod"/>
            </a:pPr>
            <a:r>
              <a:rPr lang="fi-FI" sz="2000" dirty="0"/>
              <a:t>Olennaiset toiminnot kuntoon kuten CSV-tuloste.   </a:t>
            </a:r>
            <a:endParaRPr lang="fi-FI" sz="2200" dirty="0">
              <a:cs typeface="Arial"/>
            </a:endParaRPr>
          </a:p>
          <a:p>
            <a:pPr marL="960755" lvl="1" indent="-457200">
              <a:lnSpc>
                <a:spcPct val="160000"/>
              </a:lnSpc>
              <a:buAutoNum type="arabicPeriod"/>
            </a:pPr>
            <a:r>
              <a:rPr lang="fi-FI" sz="2000" dirty="0"/>
              <a:t>Live-versio käyttöönottoon. </a:t>
            </a:r>
            <a:endParaRPr lang="fi-FI" sz="2000" dirty="0"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02E1EC2-47B8-044B-A09E-6A63B4D80C87}" type="datetime1">
              <a:rPr lang="fi-FI" smtClean="0"/>
              <a:pPr>
                <a:spcAft>
                  <a:spcPts val="600"/>
                </a:spcAft>
              </a:pPr>
              <a:t>5.3.2025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DE6FBC-0E60-3DF7-E508-C3F3D6B0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56" b="-173"/>
          <a:stretch/>
        </p:blipFill>
        <p:spPr>
          <a:xfrm>
            <a:off x="5624751" y="-1"/>
            <a:ext cx="6568068" cy="61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/>
              <a:t>2. Backend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BC6-86C5-74A5-3E54-A486D9C7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04112"/>
            <a:ext cx="3541302" cy="4709328"/>
          </a:xfrm>
        </p:spPr>
        <p:txBody>
          <a:bodyPr vert="horz" lIns="0" tIns="0" rIns="0" bIns="36000" numCol="1" spcCol="360000" rtlCol="0" anchor="t">
            <a:normAutofit fontScale="92500"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000" dirty="0"/>
              <a:t>CRUD-</a:t>
            </a:r>
            <a:r>
              <a:rPr lang="fi-FI" sz="2000" dirty="0" err="1"/>
              <a:t>endpointit</a:t>
            </a:r>
            <a:r>
              <a:rPr lang="fi-FI" sz="2000" dirty="0"/>
              <a:t> projekteille</a:t>
            </a:r>
            <a:endParaRPr lang="fi-FI" sz="2000" dirty="0" err="1"/>
          </a:p>
          <a:p>
            <a:pPr marL="215900" indent="-215900">
              <a:lnSpc>
                <a:spcPct val="150000"/>
              </a:lnSpc>
            </a:pPr>
            <a:r>
              <a:rPr lang="fi-FI" sz="2000" dirty="0"/>
              <a:t>PUT- ja DELETE-</a:t>
            </a:r>
            <a:r>
              <a:rPr lang="fi-FI" sz="2000" dirty="0" err="1"/>
              <a:t>endpointit</a:t>
            </a:r>
            <a:r>
              <a:rPr lang="fi-FI" sz="2000" dirty="0"/>
              <a:t> käyttäjille</a:t>
            </a:r>
            <a:endParaRPr lang="fi-FI" sz="2000" dirty="0">
              <a:cs typeface="Arial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000" dirty="0">
                <a:cs typeface="Arial"/>
              </a:rPr>
              <a:t>Testit edellä mainittuihin</a:t>
            </a:r>
          </a:p>
          <a:p>
            <a:pPr marL="215900" indent="-215900">
              <a:lnSpc>
                <a:spcPct val="150000"/>
              </a:lnSpc>
            </a:pPr>
            <a:r>
              <a:rPr lang="fi-FI" sz="2000" dirty="0">
                <a:cs typeface="Arial"/>
              </a:rPr>
              <a:t>Komponenttiin lisätty attribuutit valmistumisasteelle ja kommentille</a:t>
            </a:r>
          </a:p>
          <a:p>
            <a:pPr marL="215900" indent="-215900">
              <a:lnSpc>
                <a:spcPct val="150000"/>
              </a:lnSpc>
            </a:pPr>
            <a:r>
              <a:rPr lang="fi-FI" sz="2000" dirty="0">
                <a:cs typeface="Arial"/>
              </a:rPr>
              <a:t>Docker Image julkaistu AWS:ään. Pitää vielä säädellä.</a:t>
            </a:r>
          </a:p>
          <a:p>
            <a:pPr marL="215900" indent="-215900"/>
            <a:endParaRPr lang="fi-FI" dirty="0"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844FF3FE-30BE-2040-9151-6FBC4992BF4F}" type="datetime1">
              <a:rPr lang="fi-FI" smtClean="0"/>
              <a:pPr>
                <a:spcAft>
                  <a:spcPts val="600"/>
                </a:spcAft>
              </a:pPr>
              <a:t>5.3.2025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E6BEB7B-1B9C-491F-6BD0-5F194FDAD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63" y="320467"/>
            <a:ext cx="5762785" cy="559297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82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3. Frontend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BC6-86C5-74A5-3E54-A486D9C7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58899"/>
            <a:ext cx="3533032" cy="4660901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000" dirty="0"/>
              <a:t>Projektien yleisnäkymä </a:t>
            </a:r>
            <a:endParaRPr lang="fi-FI" sz="2000" dirty="0">
              <a:cs typeface="Arial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000" dirty="0" err="1">
                <a:cs typeface="Arial"/>
              </a:rPr>
              <a:t>Headeriin</a:t>
            </a:r>
            <a:r>
              <a:rPr lang="fi-FI" sz="2000" dirty="0">
                <a:cs typeface="Arial"/>
              </a:rPr>
              <a:t> ikonit napeille</a:t>
            </a:r>
          </a:p>
          <a:p>
            <a:pPr marL="215900" indent="-215900">
              <a:lnSpc>
                <a:spcPct val="150000"/>
              </a:lnSpc>
            </a:pPr>
            <a:r>
              <a:rPr lang="fi-FI" sz="2000" dirty="0">
                <a:cs typeface="Arial"/>
              </a:rPr>
              <a:t>Komponenttien CRUD-toiminnot</a:t>
            </a:r>
          </a:p>
          <a:p>
            <a:pPr marL="215900" indent="-215900">
              <a:lnSpc>
                <a:spcPct val="150000"/>
              </a:lnSpc>
            </a:pPr>
            <a:r>
              <a:rPr lang="fi-FI" sz="2000" dirty="0">
                <a:cs typeface="Arial"/>
              </a:rPr>
              <a:t>CSV-tuloste komponenttien datasta</a:t>
            </a:r>
          </a:p>
          <a:p>
            <a:pPr marL="215900" indent="-215900">
              <a:lnSpc>
                <a:spcPct val="150000"/>
              </a:lnSpc>
            </a:pPr>
            <a:r>
              <a:rPr lang="fi-FI" sz="2000" dirty="0">
                <a:cs typeface="Arial"/>
              </a:rPr>
              <a:t>Dokumentointia päivitetty</a:t>
            </a:r>
          </a:p>
          <a:p>
            <a:pPr marL="215900" indent="-215900">
              <a:lnSpc>
                <a:spcPct val="150000"/>
              </a:lnSpc>
            </a:pPr>
            <a:r>
              <a:rPr lang="fi-FI" sz="2000" dirty="0">
                <a:cs typeface="Arial"/>
              </a:rPr>
              <a:t>Julkaistu AWS:ään.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5.3.2025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5BC6F6-8280-5BAD-D331-30FEB7C55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1" y="151101"/>
            <a:ext cx="3967596" cy="312679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3EE86A-C07C-996D-28A7-E0BE28CEA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645" y="3390585"/>
            <a:ext cx="6525491" cy="2626066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50652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258-CEEE-EED5-6741-AEFA0FF0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6. Sprint 04 työt ja tavoitteet.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1600-D6DB-B307-566C-EE77CDCDD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358900"/>
            <a:ext cx="8158571" cy="464566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Dokumentaatiot kuntoon</a:t>
            </a:r>
          </a:p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Välimuistin poiston implementointi</a:t>
            </a:r>
          </a:p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Unohtuneen salasanan palautus</a:t>
            </a:r>
          </a:p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Ehdotuksia, toivomuksia?</a:t>
            </a:r>
            <a:br>
              <a:rPr lang="fi-FI" sz="2400" dirty="0">
                <a:cs typeface="Arial"/>
              </a:rPr>
            </a:br>
            <a:r>
              <a:rPr lang="fi-FI" sz="2400">
                <a:cs typeface="Arial"/>
              </a:rPr>
              <a:t>* Frontendin CRUD uuden projektin luonti.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87099-FBCF-3CFE-6BC2-B8945A7D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5.3.2025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16D9B-B19E-709C-9FA4-5C2FB350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7D705-8A5C-4C22-B570-41051573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6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25" y="2821780"/>
            <a:ext cx="11431075" cy="1214439"/>
          </a:xfrm>
        </p:spPr>
        <p:txBody>
          <a:bodyPr>
            <a:normAutofit/>
          </a:bodyPr>
          <a:lstStyle/>
          <a:p>
            <a:r>
              <a:rPr lang="fi-FI"/>
              <a:t>Kiitokset ryhmälleni kahden viikon työpanosta!</a:t>
            </a:r>
            <a:br>
              <a:rPr lang="fi-FI"/>
            </a:b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5.3.2025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1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F2F70E7C6F04E97ED7AC50A1A402F" ma:contentTypeVersion="15" ma:contentTypeDescription="Create a new document." ma:contentTypeScope="" ma:versionID="708609af600690a8e65df552e25cace3">
  <xsd:schema xmlns:xsd="http://www.w3.org/2001/XMLSchema" xmlns:xs="http://www.w3.org/2001/XMLSchema" xmlns:p="http://schemas.microsoft.com/office/2006/metadata/properties" xmlns:ns3="73cff6c0-0d59-4edc-af53-dfe087bfa594" xmlns:ns4="5f8c2b53-ceae-4a60-a416-a8027381c967" targetNamespace="http://schemas.microsoft.com/office/2006/metadata/properties" ma:root="true" ma:fieldsID="1533d9b8db9b816a78a1fe04d59a78bd" ns3:_="" ns4:_="">
    <xsd:import namespace="73cff6c0-0d59-4edc-af53-dfe087bfa594"/>
    <xsd:import namespace="5f8c2b53-ceae-4a60-a416-a8027381c9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ff6c0-0d59-4edc-af53-dfe087bfa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8c2b53-ceae-4a60-a416-a8027381c96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cff6c0-0d59-4edc-af53-dfe087bfa594" xsi:nil="true"/>
  </documentManagement>
</p:properties>
</file>

<file path=customXml/itemProps1.xml><?xml version="1.0" encoding="utf-8"?>
<ds:datastoreItem xmlns:ds="http://schemas.openxmlformats.org/officeDocument/2006/customXml" ds:itemID="{9954E152-61BA-4415-8AFC-6076171A2CF0}">
  <ds:schemaRefs>
    <ds:schemaRef ds:uri="5f8c2b53-ceae-4a60-a416-a8027381c967"/>
    <ds:schemaRef ds:uri="73cff6c0-0d59-4edc-af53-dfe087bfa5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73cff6c0-0d59-4edc-af53-dfe087bfa594"/>
    <ds:schemaRef ds:uri="5f8c2b53-ceae-4a60-a416-a8027381c967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116</TotalTime>
  <Words>277</Words>
  <Application>Microsoft Office PowerPoint</Application>
  <PresentationFormat>Widescreen</PresentationFormat>
  <Paragraphs>61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Fisma ry : Benefit-app Sprint Review : Sprint 03. </vt:lpstr>
      <vt:lpstr>Päivän agenda</vt:lpstr>
      <vt:lpstr>1. Sprint 03  projektihallinta</vt:lpstr>
      <vt:lpstr>2. Backend</vt:lpstr>
      <vt:lpstr>3. Frontend</vt:lpstr>
      <vt:lpstr>6. Sprint 04 työt ja tavoitteet.</vt:lpstr>
      <vt:lpstr>Kiitokset ryhmälleni kahden viikon työpanosta!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Asiakaslähtöisen myynnin kansio</dc:title>
  <dc:creator>Virtanen Ville</dc:creator>
  <cp:lastModifiedBy>Jansson Kaj</cp:lastModifiedBy>
  <cp:revision>1</cp:revision>
  <cp:lastPrinted>2020-09-28T07:56:54Z</cp:lastPrinted>
  <dcterms:created xsi:type="dcterms:W3CDTF">2022-01-13T08:42:28Z</dcterms:created>
  <dcterms:modified xsi:type="dcterms:W3CDTF">2025-03-05T09:20:37Z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0x010100378F2F70E7C6F04E97ED7AC50A1A402F</vt:lpwstr>
  </property>
  <property fmtid="{D5CDD505-2E9C-101B-9397-08002B2CF9AE}" pid="3" name="MediaServiceImageTags">
    <vt:lpwstr/>
  </property>
</Properties>
</file>