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440" r:id="rId5"/>
    <p:sldId id="447" r:id="rId6"/>
    <p:sldId id="257" r:id="rId7"/>
    <p:sldId id="441" r:id="rId8"/>
    <p:sldId id="442" r:id="rId9"/>
    <p:sldId id="446" r:id="rId1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E7E7938-CB03-FE9F-7DCA-E01F4F624FE4}" name="Jansson Kaj" initials="JK" userId="S::bgz800@myy.haaga-helia.fi::63ff27dc-a41d-4b53-9797-caf90d468e1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6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332ED0-6820-489C-8C50-5E5232CDC6D8}" v="7" dt="2025-05-07T06:57:25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en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​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Johdanto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Tämän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työn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tavoitteen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esittelyt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(1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sivu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i-FI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opintojakson ”Johdanto” –osuutta) 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i-FI"/>
              <a:t>Muista merkitä lähteet Haaga-Helian ohjeistuksen mukaisesti!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FFFB7-F2A5-7347-AEB2-258A388E937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020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200" dirty="0"/>
              <a:t>Katso Erkin WebSecurityConfig –tiedoston.</a:t>
            </a:r>
          </a:p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FFFB7-F2A5-7347-AEB2-258A388E937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90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/>
              <a:t>Testaa Erkki &amp; Johannes frontendia.</a:t>
            </a:r>
          </a:p>
          <a:p>
            <a:endParaRPr lang="fi-FI"/>
          </a:p>
          <a:p>
            <a:r>
              <a:rPr lang="fi-FI"/>
              <a:t>Placeholder: Yhteenveto toiminto ei täydellinen.</a:t>
            </a:r>
          </a:p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FFFB7-F2A5-7347-AEB2-258A388E937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00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7.5.2025</a:t>
            </a:fld>
            <a:endParaRPr lang="en-GB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7.5.2025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7.5.2025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7.5.2025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7.5.2025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7.5.2025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7.5.2025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7.5.2025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7.5.2025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err="1"/>
              <a:t>Click</a:t>
            </a:r>
            <a:r>
              <a:rPr lang="fi-FI"/>
              <a:t> on box to </a:t>
            </a:r>
            <a:r>
              <a:rPr lang="fi-FI" err="1"/>
              <a:t>insert</a:t>
            </a:r>
            <a:r>
              <a:rPr lang="fi-FI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7.5.2025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>
                <a:solidFill>
                  <a:schemeClr val="tx1"/>
                </a:solidFill>
              </a:rPr>
              <a:t>Haaga-Helian brändikuvat löytyvät </a:t>
            </a:r>
            <a:r>
              <a:rPr lang="fi-FI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>
                <a:solidFill>
                  <a:schemeClr val="tx1"/>
                </a:solidFill>
              </a:rPr>
              <a:t>: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7.5.2025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7.5.2025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7.5.2025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7.5.2025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premium-vector/agenda-business-day-business-meeting-vector-stock-illustration_37470244.ht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sma-benefit-app/benefit-app/blob/main/documents/backend_heroku_deployment.md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isma-benefit-app.github.io/benefit-app/#/login" TargetMode="External"/><Relationship Id="rId5" Type="http://schemas.openxmlformats.org/officeDocument/2006/relationships/hyperlink" Target="https://fisma-backend-alt-333d056d5201.herokuapp.com/" TargetMode="External"/><Relationship Id="rId4" Type="http://schemas.openxmlformats.org/officeDocument/2006/relationships/hyperlink" Target="https://github.com/fisma-benefit-app/benefit-app/blob/main/documents/frontend_gh_pages_deployment.m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506538"/>
            <a:ext cx="11125200" cy="1808941"/>
          </a:xfrm>
        </p:spPr>
        <p:txBody>
          <a:bodyPr>
            <a:normAutofit fontScale="90000"/>
          </a:bodyPr>
          <a:lstStyle/>
          <a:p>
            <a:r>
              <a:rPr lang="en-GB" sz="6000" dirty="0" err="1"/>
              <a:t>Fisma</a:t>
            </a:r>
            <a:r>
              <a:rPr lang="en-GB" sz="6000" dirty="0"/>
              <a:t> </a:t>
            </a:r>
            <a:r>
              <a:rPr lang="en-GB" sz="6000" dirty="0" err="1"/>
              <a:t>ry</a:t>
            </a:r>
            <a:r>
              <a:rPr lang="en-GB" sz="6000" dirty="0"/>
              <a:t> : Benefit-app</a:t>
            </a:r>
            <a:br>
              <a:rPr lang="en-GB" sz="4800" dirty="0"/>
            </a:br>
            <a:r>
              <a:rPr lang="fi-FI" sz="3100" b="0" dirty="0"/>
              <a:t>Sprint Review : Sprint 07 (23.4 - 7.5)</a:t>
            </a:r>
            <a:br>
              <a:rPr lang="fi-FI" b="0" dirty="0"/>
            </a:br>
            <a:endParaRPr lang="en-GB" sz="48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Päivämäärä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19B50D-54A6-1B66-7588-5A16AB3ACA03}"/>
              </a:ext>
            </a:extLst>
          </p:cNvPr>
          <p:cNvSpPr/>
          <p:nvPr/>
        </p:nvSpPr>
        <p:spPr>
          <a:xfrm>
            <a:off x="444500" y="4572000"/>
            <a:ext cx="1447800" cy="6985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307558"/>
            <a:ext cx="11125200" cy="2434888"/>
          </a:xfrm>
        </p:spPr>
        <p:txBody>
          <a:bodyPr>
            <a:normAutofit/>
          </a:bodyPr>
          <a:lstStyle/>
          <a:p>
            <a:r>
              <a:rPr lang="en-GB"/>
              <a:t>Elias Helin, </a:t>
            </a:r>
            <a:r>
              <a:rPr lang="en-GB" err="1"/>
              <a:t>Erkki</a:t>
            </a:r>
            <a:r>
              <a:rPr lang="en-GB"/>
              <a:t> </a:t>
            </a:r>
            <a:r>
              <a:rPr lang="en-GB" err="1"/>
              <a:t>Tiili</a:t>
            </a:r>
            <a:r>
              <a:rPr lang="en-GB"/>
              <a:t>, Janne Puukko, Johannes Haapanen, </a:t>
            </a:r>
            <a:br>
              <a:rPr lang="en-GB"/>
            </a:br>
            <a:r>
              <a:rPr lang="en-GB"/>
              <a:t>Kaj Jansson, Kristin Luik, Oskari Aho </a:t>
            </a:r>
            <a:r>
              <a:rPr lang="en-GB" err="1"/>
              <a:t>ja</a:t>
            </a:r>
            <a:r>
              <a:rPr lang="en-GB"/>
              <a:t> Petteri </a:t>
            </a:r>
            <a:r>
              <a:rPr lang="en-GB" err="1"/>
              <a:t>Pinkkilä</a:t>
            </a:r>
            <a:r>
              <a:rPr lang="en-GB"/>
              <a:t>. </a:t>
            </a:r>
            <a:endParaRPr lang="en-GB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02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AE89-4788-6C5C-1AA4-D77C7F71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 anchor="t">
            <a:normAutofit/>
          </a:bodyPr>
          <a:lstStyle/>
          <a:p>
            <a:r>
              <a:rPr lang="fi-FI" sz="4800"/>
              <a:t>Päivän agenda</a:t>
            </a:r>
            <a:endParaRPr lang="en-FI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B449-797F-AA3D-9974-C7929DC25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58900"/>
            <a:ext cx="5365750" cy="4140200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50000"/>
              </a:lnSpc>
            </a:pPr>
            <a:r>
              <a:rPr lang="fi-FI" sz="2800" dirty="0"/>
              <a:t>1. Sprint 7 projektinhallinta.</a:t>
            </a:r>
            <a:endParaRPr lang="en-US" dirty="0"/>
          </a:p>
          <a:p>
            <a:pPr marL="215900" indent="-215900">
              <a:lnSpc>
                <a:spcPct val="150000"/>
              </a:lnSpc>
            </a:pPr>
            <a:r>
              <a:rPr lang="fi-FI" sz="2800" dirty="0"/>
              <a:t>2.  Deployinti.</a:t>
            </a:r>
            <a:endParaRPr lang="fi-FI" sz="2800" dirty="0">
              <a:cs typeface="Arial" panose="020B0604020202020204"/>
            </a:endParaRPr>
          </a:p>
          <a:p>
            <a:pPr marL="215900" indent="-215900">
              <a:lnSpc>
                <a:spcPct val="150000"/>
              </a:lnSpc>
            </a:pPr>
            <a:r>
              <a:rPr lang="fi-FI" sz="2800" dirty="0"/>
              <a:t>3. Bugien korjaukset.</a:t>
            </a:r>
            <a:endParaRPr lang="fi-FI" sz="2800" dirty="0">
              <a:cs typeface="Arial" panose="020B0604020202020204"/>
            </a:endParaRPr>
          </a:p>
          <a:p>
            <a:pPr marL="215900" indent="-215900">
              <a:lnSpc>
                <a:spcPct val="150000"/>
              </a:lnSpc>
            </a:pPr>
            <a:r>
              <a:rPr lang="fi-FI" sz="2800" dirty="0"/>
              <a:t>4. Sprint 8 työt ja tavoitteet</a:t>
            </a:r>
            <a:r>
              <a:rPr lang="fi-FI" dirty="0"/>
              <a:t>.</a:t>
            </a:r>
            <a:endParaRPr lang="fi-FI" dirty="0">
              <a:cs typeface="Arial"/>
            </a:endParaRPr>
          </a:p>
          <a:p>
            <a:pPr marL="215900" indent="-215900"/>
            <a:endParaRPr lang="en-FI" dirty="0">
              <a:cs typeface="Arial" panose="020B0604020202020204"/>
            </a:endParaRPr>
          </a:p>
        </p:txBody>
      </p:sp>
      <p:pic>
        <p:nvPicPr>
          <p:cNvPr id="8" name="Picture 7" descr="A clipboard with a clock and a checklist&#10;&#10;AI-generated content may be incorrect.">
            <a:extLst>
              <a:ext uri="{FF2B5EF4-FFF2-40B4-BE49-F238E27FC236}">
                <a16:creationId xmlns:a16="http://schemas.microsoft.com/office/drawing/2014/main" id="{D0101493-F3EE-0DB9-4928-8C0126BEA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977" r="3" b="9205"/>
          <a:stretch/>
        </p:blipFill>
        <p:spPr>
          <a:xfrm>
            <a:off x="6286646" y="1358900"/>
            <a:ext cx="5389417" cy="4140200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EC47D-C362-133A-805B-7CDCE340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288437"/>
            <a:ext cx="1864203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11EDCD7B-6966-E249-89F2-D46BDFBF56BE}" type="datetime1">
              <a:rPr lang="fi-FI" smtClean="0"/>
              <a:pPr>
                <a:spcAft>
                  <a:spcPts val="600"/>
                </a:spcAft>
              </a:pPr>
              <a:t>7.5.2025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3307C-4E02-3419-9EA2-AB0A428D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5066" y="6288437"/>
            <a:ext cx="735971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Fisma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8CB0-4608-21B1-C97A-2238F99C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1759" y="6288437"/>
            <a:ext cx="3094304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6BAB7ED-EDE9-4D4B-9A2D-30E18C47C16E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94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70E1B789-CAFB-46D0-958A-D3B177C7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 anchor="t">
            <a:normAutofit/>
          </a:bodyPr>
          <a:lstStyle/>
          <a:p>
            <a:r>
              <a:rPr lang="fi-FI" dirty="0"/>
              <a:t>Sprint 7 projektihallinta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6F69BB3-94DD-4BFD-B2A3-E7EBC655C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276576"/>
            <a:ext cx="3568464" cy="4854551"/>
          </a:xfrm>
        </p:spPr>
        <p:txBody>
          <a:bodyPr vert="horz" lIns="0" tIns="0" rIns="0" bIns="36000" numCol="1" spcCol="360000" rtlCol="0">
            <a:normAutofit/>
          </a:bodyPr>
          <a:lstStyle/>
          <a:p>
            <a:pPr marL="215900" indent="-215900">
              <a:lnSpc>
                <a:spcPct val="150000"/>
              </a:lnSpc>
            </a:pPr>
            <a:r>
              <a:rPr lang="fi-FI" sz="2000" dirty="0"/>
              <a:t>Tärkeimmät tavoitteet edellisen sprintin jälkeen:</a:t>
            </a:r>
            <a:endParaRPr lang="en-US" sz="2000" dirty="0"/>
          </a:p>
          <a:p>
            <a:pPr marL="960755" lvl="1" indent="-457200">
              <a:lnSpc>
                <a:spcPct val="150000"/>
              </a:lnSpc>
              <a:buFont typeface="+mj-lt"/>
              <a:buAutoNum type="arabicPeriod"/>
            </a:pPr>
            <a:r>
              <a:rPr lang="fi-FI" sz="2000" dirty="0"/>
              <a:t>Deployinti uuteen ympäristöön!</a:t>
            </a:r>
          </a:p>
          <a:p>
            <a:pPr marL="960755" lvl="1" indent="-457200">
              <a:lnSpc>
                <a:spcPct val="150000"/>
              </a:lnSpc>
              <a:buAutoNum type="arabicPeriod"/>
            </a:pPr>
            <a:r>
              <a:rPr lang="fi-FI" sz="2000" dirty="0"/>
              <a:t>Vakavammat bugit (issuet) korjattua.   </a:t>
            </a:r>
          </a:p>
          <a:p>
            <a:pPr marL="960755" lvl="1" indent="-457200">
              <a:lnSpc>
                <a:spcPct val="150000"/>
              </a:lnSpc>
              <a:buAutoNum type="arabicPeriod"/>
            </a:pPr>
            <a:r>
              <a:rPr lang="fi-FI" sz="2000" dirty="0"/>
              <a:t>Dokumentit kuntoon.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288437"/>
            <a:ext cx="1864203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202E1EC2-47B8-044B-A09E-6A63B4D80C87}" type="datetime1">
              <a:rPr lang="fi-FI" smtClean="0"/>
              <a:pPr>
                <a:spcAft>
                  <a:spcPts val="600"/>
                </a:spcAft>
              </a:pPr>
              <a:t>7.5.2025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5066" y="6288437"/>
            <a:ext cx="735971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Fisma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1759" y="6288437"/>
            <a:ext cx="3094304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6BAB7ED-EDE9-4D4B-9A2D-30E18C47C16E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BF62A3-B078-8492-9A80-C40B32A1C6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8" r="5880"/>
          <a:stretch/>
        </p:blipFill>
        <p:spPr>
          <a:xfrm>
            <a:off x="5297854" y="1251128"/>
            <a:ext cx="6567810" cy="4849810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A379-CAAD-A9D4-C4FF-3AA6B972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 anchor="t">
            <a:normAutofit/>
          </a:bodyPr>
          <a:lstStyle/>
          <a:p>
            <a:r>
              <a:rPr lang="fi-FI" dirty="0"/>
              <a:t>2. Deployinti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FBC6-86C5-74A5-3E54-A486D9C73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5" y="1089045"/>
            <a:ext cx="3405500" cy="4949945"/>
          </a:xfrm>
        </p:spPr>
        <p:txBody>
          <a:bodyPr vert="horz" lIns="0" tIns="0" rIns="0" bIns="36000" numCol="1" spcCol="360000" rtlCol="0" anchor="t">
            <a:normAutofit fontScale="92500" lnSpcReduction="20000"/>
          </a:bodyPr>
          <a:lstStyle/>
          <a:p>
            <a:pPr marL="215900" indent="-215900">
              <a:lnSpc>
                <a:spcPct val="150000"/>
              </a:lnSpc>
            </a:pPr>
            <a:r>
              <a:rPr lang="fi-FI" sz="2000" dirty="0"/>
              <a:t>Benefit-app on deployttu seuraavasti:</a:t>
            </a:r>
            <a:br>
              <a:rPr lang="fi-FI" sz="2000" dirty="0"/>
            </a:br>
            <a:r>
              <a:rPr lang="fi-FI" sz="2000" b="1" dirty="0"/>
              <a:t>Backend</a:t>
            </a:r>
            <a:r>
              <a:rPr lang="fi-FI" sz="2000" dirty="0"/>
              <a:t> on deployttu </a:t>
            </a:r>
            <a:r>
              <a:rPr lang="fi-FI" sz="2000" i="1" dirty="0"/>
              <a:t>Herokuun</a:t>
            </a:r>
            <a:r>
              <a:rPr lang="fi-FI" sz="2000" dirty="0"/>
              <a:t>. Toimii virheettömästi.</a:t>
            </a:r>
            <a:br>
              <a:rPr lang="fi-FI" sz="2000" dirty="0"/>
            </a:br>
            <a:r>
              <a:rPr lang="fi-FI" sz="2000" dirty="0"/>
              <a:t>Dokumentti:</a:t>
            </a:r>
            <a:br>
              <a:rPr lang="fi-FI" sz="2000" dirty="0"/>
            </a:br>
            <a:r>
              <a:rPr lang="fi-FI" sz="2000" dirty="0">
                <a:hlinkClick r:id="rId3"/>
              </a:rPr>
              <a:t>Backend heroku deployment -document</a:t>
            </a:r>
            <a:br>
              <a:rPr lang="fi-FI" sz="2000" dirty="0"/>
            </a:br>
            <a:r>
              <a:rPr lang="fi-FI" sz="2000" b="1" dirty="0"/>
              <a:t>Frontend</a:t>
            </a:r>
            <a:r>
              <a:rPr lang="fi-FI" sz="2000" dirty="0"/>
              <a:t> on deployttu </a:t>
            </a:r>
            <a:r>
              <a:rPr lang="fi-FI" sz="2000" i="1" dirty="0"/>
              <a:t>Githubiin</a:t>
            </a:r>
            <a:r>
              <a:rPr lang="fi-FI" sz="2000" b="1" i="1" dirty="0"/>
              <a:t> </a:t>
            </a:r>
            <a:r>
              <a:rPr lang="fi-FI" sz="2000" dirty="0"/>
              <a:t>gh-pages kautta.</a:t>
            </a:r>
            <a:br>
              <a:rPr lang="fi-FI" sz="2000" dirty="0"/>
            </a:br>
            <a:r>
              <a:rPr lang="fi-FI" sz="2000" dirty="0"/>
              <a:t>Dokumentti:</a:t>
            </a:r>
            <a:br>
              <a:rPr lang="fi-FI" sz="2000" dirty="0"/>
            </a:br>
            <a:r>
              <a:rPr lang="fi-FI" sz="2000" dirty="0">
                <a:hlinkClick r:id="rId4"/>
              </a:rPr>
              <a:t>Frontend gh-pages deployment -document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0BBA0-D6B7-17DF-E93E-36518520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288437"/>
            <a:ext cx="1864203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844FF3FE-30BE-2040-9151-6FBC4992BF4F}" type="datetime1">
              <a:rPr lang="fi-FI" smtClean="0"/>
              <a:pPr>
                <a:spcAft>
                  <a:spcPts val="600"/>
                </a:spcAft>
              </a:pPr>
              <a:t>7.5.2025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8A9E-277E-F9A1-2A81-7038ED1F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5066" y="6288437"/>
            <a:ext cx="735971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0291D-2CC1-7A22-6804-3D8C176A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1759" y="6288437"/>
            <a:ext cx="3094304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6BAB7ED-EDE9-4D4B-9A2D-30E18C47C16E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A323F-9D8C-EC90-8FED-F21B71414474}"/>
              </a:ext>
            </a:extLst>
          </p:cNvPr>
          <p:cNvSpPr txBox="1"/>
          <p:nvPr/>
        </p:nvSpPr>
        <p:spPr>
          <a:xfrm>
            <a:off x="4977142" y="5392659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800" dirty="0"/>
              <a:t>Backend inkki: </a:t>
            </a:r>
            <a:r>
              <a:rPr lang="sv-SE" sz="1800" dirty="0">
                <a:hlinkClick r:id="rId5"/>
              </a:rPr>
              <a:t>fisma-backend-alt-333d056d5201.herokuapp.com</a:t>
            </a:r>
            <a:endParaRPr lang="en-FI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2F43-0B0F-C69F-A3AC-113820EED2D9}"/>
              </a:ext>
            </a:extLst>
          </p:cNvPr>
          <p:cNvSpPr txBox="1"/>
          <p:nvPr/>
        </p:nvSpPr>
        <p:spPr>
          <a:xfrm>
            <a:off x="4977142" y="4757833"/>
            <a:ext cx="6584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800" dirty="0"/>
              <a:t>Frontend </a:t>
            </a:r>
            <a:r>
              <a:rPr lang="fi-FI" dirty="0"/>
              <a:t>l</a:t>
            </a:r>
            <a:r>
              <a:rPr lang="fi-FI" sz="1800" dirty="0"/>
              <a:t>inkki: </a:t>
            </a:r>
            <a:r>
              <a:rPr lang="fi-FI" sz="1800" dirty="0">
                <a:hlinkClick r:id="rId6"/>
              </a:rPr>
              <a:t>https://fisma-benefit-app.github.io/benefit-app/#/login</a:t>
            </a:r>
            <a:r>
              <a:rPr lang="fi-FI" sz="1800" dirty="0"/>
              <a:t> </a:t>
            </a:r>
            <a:endParaRPr lang="en-FI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CDF900-ED6F-DE45-D288-26D792D08C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3681" y="771479"/>
            <a:ext cx="7744430" cy="357373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882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A379-CAAD-A9D4-C4FF-3AA6B97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3. Bugien korjaukset.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FBC6-86C5-74A5-3E54-A486D9C73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58899"/>
            <a:ext cx="2807972" cy="4660901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50000"/>
              </a:lnSpc>
            </a:pPr>
            <a:r>
              <a:rPr lang="fi-FI" sz="2000" dirty="0"/>
              <a:t>CSV-raporttissa virheet korjattu.</a:t>
            </a:r>
          </a:p>
          <a:p>
            <a:pPr marL="215900" indent="-215900">
              <a:lnSpc>
                <a:spcPct val="150000"/>
              </a:lnSpc>
            </a:pPr>
            <a:r>
              <a:rPr lang="fi-FI" sz="2000" dirty="0">
                <a:cs typeface="Arial"/>
              </a:rPr>
              <a:t>Valmiusaste ei hyväksy pilkkua, automaattisesti nolla.</a:t>
            </a:r>
          </a:p>
          <a:p>
            <a:pPr marL="215900" indent="-215900">
              <a:lnSpc>
                <a:spcPct val="150000"/>
              </a:lnSpc>
            </a:pPr>
            <a:r>
              <a:rPr lang="fi-FI" sz="2000" dirty="0">
                <a:cs typeface="Arial"/>
              </a:rPr>
              <a:t>Toimintoluokan vaihtaminen ei nollaa muita attribuutteja.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0BBA0-D6B7-17DF-E93E-36518520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7.5.2025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8A9E-277E-F9A1-2A81-7038ED1F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Fismar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0291D-2CC1-7A22-6804-3D8C176A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526A4F7-B338-5B9E-801E-BB284C463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417" y="1358899"/>
            <a:ext cx="7359719" cy="2869442"/>
          </a:xfrm>
          <a:prstGeom prst="rect">
            <a:avLst/>
          </a:prstGeom>
          <a:ln w="57150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50652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8258-CEEE-EED5-6741-AEFA0FF0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6. Sprint 08 työt ja tavoitteet.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1600-D6DB-B307-566C-EE77CDCDD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358900"/>
            <a:ext cx="11372551" cy="4645660"/>
          </a:xfrm>
        </p:spPr>
        <p:txBody>
          <a:bodyPr vert="horz" lIns="0" tIns="0" rIns="0" bIns="36000" numCol="1" spcCol="360000" rtlCol="0" anchor="t">
            <a:normAutofit fontScale="92500" lnSpcReduction="10000"/>
          </a:bodyPr>
          <a:lstStyle/>
          <a:p>
            <a:pPr marL="215900" indent="-215900">
              <a:lnSpc>
                <a:spcPct val="150000"/>
              </a:lnSpc>
            </a:pPr>
            <a:r>
              <a:rPr lang="fi-FI" sz="2400" dirty="0">
                <a:cs typeface="Arial"/>
              </a:rPr>
              <a:t>Dokumenteihin viimeiset hionnat! Plus uusi dokumentti </a:t>
            </a:r>
            <a:r>
              <a:rPr lang="fi-FI" sz="2400" i="1" dirty="0">
                <a:cs typeface="Arial"/>
              </a:rPr>
              <a:t>Known Issues</a:t>
            </a:r>
            <a:r>
              <a:rPr lang="fi-FI" sz="2400" dirty="0">
                <a:cs typeface="Arial"/>
              </a:rPr>
              <a:t>, johon kirjataan ylös havaitut viat, puutteet mihin ei vielä ole otettu kantaa.</a:t>
            </a:r>
          </a:p>
          <a:p>
            <a:pPr marL="215900" indent="-215900">
              <a:lnSpc>
                <a:spcPct val="150000"/>
              </a:lnSpc>
            </a:pPr>
            <a:r>
              <a:rPr lang="fi-FI" sz="2400" dirty="0">
                <a:cs typeface="Arial"/>
              </a:rPr>
              <a:t>Siirtää backdendin deployntini Jukka Juslinille jatkoa varten. </a:t>
            </a:r>
          </a:p>
          <a:p>
            <a:pPr marL="215900" indent="-215900">
              <a:lnSpc>
                <a:spcPct val="150000"/>
              </a:lnSpc>
            </a:pPr>
            <a:r>
              <a:rPr lang="fi-FI" sz="2400" dirty="0">
                <a:cs typeface="Arial"/>
              </a:rPr>
              <a:t>Keskiviikko 14.5 on Softalan kurssin </a:t>
            </a:r>
            <a:r>
              <a:rPr lang="fi-FI" sz="2400" i="1" dirty="0">
                <a:cs typeface="Arial"/>
              </a:rPr>
              <a:t>viimeinen luento</a:t>
            </a:r>
            <a:r>
              <a:rPr lang="fi-FI" sz="2400" dirty="0">
                <a:cs typeface="Arial"/>
              </a:rPr>
              <a:t>!</a:t>
            </a:r>
            <a:br>
              <a:rPr lang="fi-FI" sz="2400" dirty="0">
                <a:cs typeface="Arial"/>
              </a:rPr>
            </a:br>
            <a:r>
              <a:rPr lang="fi-FI" sz="2400" dirty="0">
                <a:cs typeface="Arial"/>
              </a:rPr>
              <a:t>Luento pidetään Teamsissä klo 11:00 - 13:00 alkaen. Fisma ry -ryhmä esittää Benefit-app muille ryhmille klo 12:20 – 12:40. </a:t>
            </a:r>
          </a:p>
          <a:p>
            <a:pPr marL="215900" indent="-215900">
              <a:lnSpc>
                <a:spcPct val="150000"/>
              </a:lnSpc>
            </a:pPr>
            <a:r>
              <a:rPr lang="sv-SE" sz="2400" b="0" i="0" dirty="0">
                <a:effectLst/>
              </a:rPr>
              <a:t>Perjantaina 16.5 päätyy lukukausi. Ryhmä luovuttaa Benefit-app Fisma ry:lle. Ryhmän jäsenet pitää forkata projektin omaan konelleen. </a:t>
            </a:r>
            <a:br>
              <a:rPr lang="sv-SE" sz="2400" b="0" i="0" dirty="0">
                <a:effectLst/>
              </a:rPr>
            </a:br>
            <a:endParaRPr lang="en-US" sz="2200" dirty="0">
              <a:cs typeface="Arial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87099-FBCF-3CFE-6BC2-B8945A7D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7.5.2025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16D9B-B19E-709C-9FA4-5C2FB350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Fismar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7D705-8A5C-4C22-B570-41051573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96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cff6c0-0d59-4edc-af53-dfe087bfa59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8F2F70E7C6F04E97ED7AC50A1A402F" ma:contentTypeVersion="15" ma:contentTypeDescription="Create a new document." ma:contentTypeScope="" ma:versionID="708609af600690a8e65df552e25cace3">
  <xsd:schema xmlns:xsd="http://www.w3.org/2001/XMLSchema" xmlns:xs="http://www.w3.org/2001/XMLSchema" xmlns:p="http://schemas.microsoft.com/office/2006/metadata/properties" xmlns:ns3="73cff6c0-0d59-4edc-af53-dfe087bfa594" xmlns:ns4="5f8c2b53-ceae-4a60-a416-a8027381c967" targetNamespace="http://schemas.microsoft.com/office/2006/metadata/properties" ma:root="true" ma:fieldsID="1533d9b8db9b816a78a1fe04d59a78bd" ns3:_="" ns4:_="">
    <xsd:import namespace="73cff6c0-0d59-4edc-af53-dfe087bfa594"/>
    <xsd:import namespace="5f8c2b53-ceae-4a60-a416-a8027381c9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ff6c0-0d59-4edc-af53-dfe087bfa5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8c2b53-ceae-4a60-a416-a8027381c96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4E12E-7268-4B03-A47B-0755D62B5E31}">
  <ds:schemaRefs>
    <ds:schemaRef ds:uri="5f8c2b53-ceae-4a60-a416-a8027381c967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  <ds:schemaRef ds:uri="73cff6c0-0d59-4edc-af53-dfe087bfa594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954E152-61BA-4415-8AFC-6076171A2CF0}">
  <ds:schemaRefs>
    <ds:schemaRef ds:uri="5f8c2b53-ceae-4a60-a416-a8027381c967"/>
    <ds:schemaRef ds:uri="73cff6c0-0d59-4edc-af53-dfe087bfa5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157</TotalTime>
  <Words>353</Words>
  <Application>Microsoft Office PowerPoint</Application>
  <PresentationFormat>Widescreen</PresentationFormat>
  <Paragraphs>50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Fisma ry : Benefit-app Sprint Review : Sprint 07 (23.4 - 7.5) </vt:lpstr>
      <vt:lpstr>Päivän agenda</vt:lpstr>
      <vt:lpstr>Sprint 7 projektihallinta</vt:lpstr>
      <vt:lpstr>2. Deployinti</vt:lpstr>
      <vt:lpstr>3. Bugien korjaukset.</vt:lpstr>
      <vt:lpstr>6. Sprint 08 työt ja tavoitteet.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Asiakaslähtöisen myynnin kansio</dc:title>
  <dc:creator>Virtanen Ville</dc:creator>
  <cp:lastModifiedBy>Jansson Kaj</cp:lastModifiedBy>
  <cp:revision>12</cp:revision>
  <cp:lastPrinted>2020-09-28T07:56:54Z</cp:lastPrinted>
  <dcterms:created xsi:type="dcterms:W3CDTF">2022-01-13T08:42:28Z</dcterms:created>
  <dcterms:modified xsi:type="dcterms:W3CDTF">2025-05-07T08:38:14Z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0x010100378F2F70E7C6F04E97ED7AC50A1A402F</vt:lpwstr>
  </property>
  <property fmtid="{D5CDD505-2E9C-101B-9397-08002B2CF9AE}" pid="3" name="MediaServiceImageTags">
    <vt:lpwstr/>
  </property>
</Properties>
</file>