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Relationship Id="rId9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8" y="877182"/>
            <a:ext cx="5021424" cy="29328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InPageLogo"/>
</p:tagLst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STKaiti</vt:lpstr>
      <vt:lpstr>1_blank</vt:lpstr>
      <vt:lpstr>PowerPoint Presentation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Rost, Erik Mason [ICG-TTS]</dc:creator>
  <cp:lastModifiedBy>Rost, Erik Mason [ICG-TTS]</cp:lastModifiedBy>
  <cp:revision>1</cp:revision>
  <dcterms:created xsi:type="dcterms:W3CDTF">2020-01-30T19:19:39Z</dcterms:created>
  <dcterms:modified xsi:type="dcterms:W3CDTF">2020-01-30T19:20:28Z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_Custom_Template">
    <vt:lpwstr>true</vt:lpwstr>
  </property>
  <property fmtid="{D5CDD505-2E9C-101B-9397-08002B2CF9AE}" pid="3" name="PNSOpt">
    <vt:lpwstr>5</vt:lpwstr>
  </property>
  <property fmtid="{D5CDD505-2E9C-101B-9397-08002B2CF9AE}" pid="4" name="PageNumAlign">
    <vt:lpwstr>L</vt:lpwstr>
  </property>
  <property fmtid="{D5CDD505-2E9C-101B-9397-08002B2CF9AE}" pid="5" name="SectionTitleAlign">
    <vt:lpwstr>L</vt:lpwstr>
  </property>
  <property fmtid="{D5CDD505-2E9C-101B-9397-08002B2CF9AE}" pid="6" name="PageNumberTop">
    <vt:lpwstr>0</vt:lpwstr>
  </property>
  <property fmtid="{D5CDD505-2E9C-101B-9397-08002B2CF9AE}" pid="7" name="PageNumberLeft">
    <vt:lpwstr>11</vt:lpwstr>
  </property>
  <property fmtid="{D5CDD505-2E9C-101B-9397-08002B2CF9AE}" pid="8" name="PageNumberCentre">
    <vt:lpwstr>360</vt:lpwstr>
  </property>
  <property fmtid="{D5CDD505-2E9C-101B-9397-08002B2CF9AE}" pid="9" name="PageNumSectionTitleDiff">
    <vt:lpwstr>20</vt:lpwstr>
  </property>
  <property fmtid="{D5CDD505-2E9C-101B-9397-08002B2CF9AE}" pid="10" name="SectionTitleTop">
    <vt:lpwstr>0</vt:lpwstr>
  </property>
  <property fmtid="{D5CDD505-2E9C-101B-9397-08002B2CF9AE}" pid="11" name="SectionTitleLeft">
    <vt:lpwstr>31</vt:lpwstr>
  </property>
  <property fmtid="{D5CDD505-2E9C-101B-9397-08002B2CF9AE}" pid="12" name="TOCHeaderTop">
    <vt:lpwstr>0</vt:lpwstr>
  </property>
  <property fmtid="{D5CDD505-2E9C-101B-9397-08002B2CF9AE}" pid="13" name="TOCHeaderLeft">
    <vt:lpwstr>0</vt:lpwstr>
  </property>
  <property fmtid="{D5CDD505-2E9C-101B-9397-08002B2CF9AE}" pid="14" name="CitiLogoTop">
    <vt:lpwstr>0</vt:lpwstr>
  </property>
  <property fmtid="{D5CDD505-2E9C-101B-9397-08002B2CF9AE}" pid="15" name="CitiLogoLeft">
    <vt:lpwstr>0</vt:lpwstr>
  </property>
  <property fmtid="{D5CDD505-2E9C-101B-9397-08002B2CF9AE}" pid="16" name="Pitchbook Compatible">
    <vt:lpwstr>Yes</vt:lpwstr>
  </property>
</Properties>
</file>