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5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48A87A34-81AB-432B-8DAE-1953F412C126}" type="datetimeFigureOut">
              <a:rPr lang="en-US" smtClean="0"/>
              <a:t>4/10/2022</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713125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48A87A34-81AB-432B-8DAE-1953F412C126}" type="datetimeFigureOut">
              <a:rPr lang="en-US" smtClean="0"/>
              <a:t>4/10/2022</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757387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48A87A34-81AB-432B-8DAE-1953F412C126}" type="datetimeFigureOut">
              <a:rPr lang="en-US" smtClean="0"/>
              <a:pPr/>
              <a:t>4/10/2022</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786715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48A87A34-81AB-432B-8DAE-1953F412C126}" type="datetimeFigureOut">
              <a:rPr lang="en-US" smtClean="0"/>
              <a:t>4/10/2022</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293151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48A87A34-81AB-432B-8DAE-1953F412C126}" type="datetimeFigureOut">
              <a:rPr lang="en-US" smtClean="0"/>
              <a:pPr/>
              <a:t>4/10/2022</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767064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48A87A34-81AB-432B-8DAE-1953F412C126}" type="datetimeFigureOut">
              <a:rPr lang="en-US" smtClean="0"/>
              <a:t>4/10/2022</a:t>
            </a:fld>
            <a:endParaRPr lang="en-US" dirty="0"/>
          </a:p>
        </p:txBody>
      </p:sp>
      <p:sp>
        <p:nvSpPr>
          <p:cNvPr id="6" name="Marcador de pie de página 5"/>
          <p:cNvSpPr>
            <a:spLocks noGrp="1"/>
          </p:cNvSpPr>
          <p:nvPr>
            <p:ph type="ftr" sz="quarter" idx="11"/>
          </p:nvPr>
        </p:nvSpPr>
        <p:spPr/>
        <p:txBody>
          <a:bodyPr/>
          <a:lstStyle/>
          <a:p>
            <a:endParaRPr lang="en-US" dirty="0"/>
          </a:p>
        </p:txBody>
      </p:sp>
      <p:sp>
        <p:nvSpPr>
          <p:cNvPr id="7" name="Marcador de número de diapositiva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205386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48A87A34-81AB-432B-8DAE-1953F412C126}" type="datetimeFigureOut">
              <a:rPr lang="en-US" smtClean="0"/>
              <a:t>4/10/2022</a:t>
            </a:fld>
            <a:endParaRPr lang="en-US" dirty="0"/>
          </a:p>
        </p:txBody>
      </p:sp>
      <p:sp>
        <p:nvSpPr>
          <p:cNvPr id="8" name="Marcador de pie de página 7"/>
          <p:cNvSpPr>
            <a:spLocks noGrp="1"/>
          </p:cNvSpPr>
          <p:nvPr>
            <p:ph type="ftr" sz="quarter" idx="11"/>
          </p:nvPr>
        </p:nvSpPr>
        <p:spPr/>
        <p:txBody>
          <a:bodyPr/>
          <a:lstStyle/>
          <a:p>
            <a:endParaRPr lang="en-US" dirty="0"/>
          </a:p>
        </p:txBody>
      </p:sp>
      <p:sp>
        <p:nvSpPr>
          <p:cNvPr id="9" name="Marcador de número de diapositiva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93679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48A87A34-81AB-432B-8DAE-1953F412C126}" type="datetimeFigureOut">
              <a:rPr lang="en-US" smtClean="0"/>
              <a:t>4/10/2022</a:t>
            </a:fld>
            <a:endParaRPr lang="en-US" dirty="0"/>
          </a:p>
        </p:txBody>
      </p:sp>
      <p:sp>
        <p:nvSpPr>
          <p:cNvPr id="4" name="Marcador de pie de página 3"/>
          <p:cNvSpPr>
            <a:spLocks noGrp="1"/>
          </p:cNvSpPr>
          <p:nvPr>
            <p:ph type="ftr" sz="quarter" idx="11"/>
          </p:nvPr>
        </p:nvSpPr>
        <p:spPr/>
        <p:txBody>
          <a:bodyPr/>
          <a:lstStyle/>
          <a:p>
            <a:endParaRPr lang="en-US" dirty="0"/>
          </a:p>
        </p:txBody>
      </p:sp>
      <p:sp>
        <p:nvSpPr>
          <p:cNvPr id="5" name="Marcador de número de diapositiva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330610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8A87A34-81AB-432B-8DAE-1953F412C126}" type="datetimeFigureOut">
              <a:rPr lang="en-US" smtClean="0"/>
              <a:t>4/10/2022</a:t>
            </a:fld>
            <a:endParaRPr lang="en-US" dirty="0"/>
          </a:p>
        </p:txBody>
      </p:sp>
      <p:sp>
        <p:nvSpPr>
          <p:cNvPr id="3" name="Marcador de pie de página 2"/>
          <p:cNvSpPr>
            <a:spLocks noGrp="1"/>
          </p:cNvSpPr>
          <p:nvPr>
            <p:ph type="ftr" sz="quarter" idx="11"/>
          </p:nvPr>
        </p:nvSpPr>
        <p:spPr/>
        <p:txBody>
          <a:bodyPr/>
          <a:lstStyle/>
          <a:p>
            <a:endParaRPr lang="en-US" dirty="0"/>
          </a:p>
        </p:txBody>
      </p:sp>
      <p:sp>
        <p:nvSpPr>
          <p:cNvPr id="4" name="Marcador de número de diapositiva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83053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48A87A34-81AB-432B-8DAE-1953F412C126}" type="datetimeFigureOut">
              <a:rPr lang="en-US" smtClean="0"/>
              <a:t>4/10/2022</a:t>
            </a:fld>
            <a:endParaRPr lang="en-US" dirty="0"/>
          </a:p>
        </p:txBody>
      </p:sp>
      <p:sp>
        <p:nvSpPr>
          <p:cNvPr id="6" name="Marcador de pie de página 5"/>
          <p:cNvSpPr>
            <a:spLocks noGrp="1"/>
          </p:cNvSpPr>
          <p:nvPr>
            <p:ph type="ftr" sz="quarter" idx="11"/>
          </p:nvPr>
        </p:nvSpPr>
        <p:spPr/>
        <p:txBody>
          <a:bodyPr/>
          <a:lstStyle/>
          <a:p>
            <a:endParaRPr lang="en-US" dirty="0"/>
          </a:p>
        </p:txBody>
      </p:sp>
      <p:sp>
        <p:nvSpPr>
          <p:cNvPr id="7" name="Marcador de número de diapositiva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176028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48A87A34-81AB-432B-8DAE-1953F412C126}" type="datetimeFigureOut">
              <a:rPr lang="en-US" smtClean="0"/>
              <a:t>4/10/2022</a:t>
            </a:fld>
            <a:endParaRPr lang="en-US" dirty="0"/>
          </a:p>
        </p:txBody>
      </p:sp>
      <p:sp>
        <p:nvSpPr>
          <p:cNvPr id="6" name="Marcador de pie de página 5"/>
          <p:cNvSpPr>
            <a:spLocks noGrp="1"/>
          </p:cNvSpPr>
          <p:nvPr>
            <p:ph type="ftr" sz="quarter" idx="11"/>
          </p:nvPr>
        </p:nvSpPr>
        <p:spPr/>
        <p:txBody>
          <a:bodyPr/>
          <a:lstStyle/>
          <a:p>
            <a:endParaRPr lang="en-US" dirty="0"/>
          </a:p>
        </p:txBody>
      </p:sp>
      <p:sp>
        <p:nvSpPr>
          <p:cNvPr id="7" name="Marcador de número de diapositiva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281337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9000"/>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4/10/2022</a:t>
            </a:fld>
            <a:endParaRPr lang="en-US"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37820083"/>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ES" dirty="0" smtClean="0"/>
              <a:t>Transformaciones </a:t>
            </a:r>
            <a:r>
              <a:rPr lang="es-ES" dirty="0"/>
              <a:t>elementales sobre formas 2D y 3D</a:t>
            </a:r>
            <a:endParaRPr lang="es-PE" dirty="0"/>
          </a:p>
        </p:txBody>
      </p:sp>
      <p:sp>
        <p:nvSpPr>
          <p:cNvPr id="3" name="Subtítulo 2"/>
          <p:cNvSpPr>
            <a:spLocks noGrp="1"/>
          </p:cNvSpPr>
          <p:nvPr>
            <p:ph type="subTitle" idx="1"/>
          </p:nvPr>
        </p:nvSpPr>
        <p:spPr/>
        <p:txBody>
          <a:bodyPr/>
          <a:lstStyle/>
          <a:p>
            <a:r>
              <a:rPr lang="es-PE" smtClean="0"/>
              <a:t>Tema </a:t>
            </a:r>
            <a:r>
              <a:rPr lang="es-PE" smtClean="0"/>
              <a:t>4</a:t>
            </a:r>
            <a:endParaRPr lang="es-PE" dirty="0"/>
          </a:p>
        </p:txBody>
      </p:sp>
    </p:spTree>
    <p:extLst>
      <p:ext uri="{BB962C8B-B14F-4D97-AF65-F5344CB8AC3E}">
        <p14:creationId xmlns:p14="http://schemas.microsoft.com/office/powerpoint/2010/main" val="414364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Conjunto</a:t>
            </a:r>
            <a:endParaRPr lang="es-PE" dirty="0"/>
          </a:p>
        </p:txBody>
      </p:sp>
      <p:sp>
        <p:nvSpPr>
          <p:cNvPr id="3" name="Marcador de contenido 2"/>
          <p:cNvSpPr>
            <a:spLocks noGrp="1"/>
          </p:cNvSpPr>
          <p:nvPr>
            <p:ph idx="1"/>
          </p:nvPr>
        </p:nvSpPr>
        <p:spPr/>
        <p:txBody>
          <a:bodyPr/>
          <a:lstStyle/>
          <a:p>
            <a:r>
              <a:rPr lang="es-PE" dirty="0" smtClean="0"/>
              <a:t>Colección de puntos en el espacio (2D y 3D)</a:t>
            </a:r>
          </a:p>
          <a:p>
            <a:endParaRPr lang="es-PE" dirty="0" smtClean="0"/>
          </a:p>
          <a:p>
            <a:r>
              <a:rPr lang="es-PE" b="1" dirty="0" smtClean="0"/>
              <a:t>Botella de Klein</a:t>
            </a:r>
            <a:r>
              <a:rPr lang="es-PE" dirty="0" smtClean="0"/>
              <a:t>: </a:t>
            </a:r>
            <a:r>
              <a:rPr lang="es-ES" dirty="0">
                <a:effectLst/>
              </a:rPr>
              <a:t>En topología, una </a:t>
            </a:r>
            <a:r>
              <a:rPr lang="es-ES" b="1" dirty="0">
                <a:effectLst/>
              </a:rPr>
              <a:t>botella de Klein</a:t>
            </a:r>
            <a:r>
              <a:rPr lang="es-ES" dirty="0">
                <a:effectLst/>
              </a:rPr>
              <a:t> es una superficie no orientable abierta cuya característica de Euler es </a:t>
            </a:r>
            <a:r>
              <a:rPr lang="es-ES" dirty="0" smtClean="0">
                <a:effectLst/>
              </a:rPr>
              <a:t>igual </a:t>
            </a:r>
            <a:r>
              <a:rPr lang="es-ES" dirty="0">
                <a:effectLst/>
              </a:rPr>
              <a:t>a 0; no tiene interior ni exterior</a:t>
            </a:r>
            <a:r>
              <a:rPr lang="es-ES" dirty="0" smtClean="0">
                <a:effectLst/>
              </a:rPr>
              <a:t>.</a:t>
            </a:r>
          </a:p>
          <a:p>
            <a:r>
              <a:rPr lang="es-ES" b="1" dirty="0" smtClean="0">
                <a:effectLst/>
              </a:rPr>
              <a:t>Cinta </a:t>
            </a:r>
            <a:r>
              <a:rPr lang="es-ES" b="1" dirty="0" err="1" smtClean="0">
                <a:effectLst/>
              </a:rPr>
              <a:t>Mobius</a:t>
            </a:r>
            <a:r>
              <a:rPr lang="es-ES" dirty="0" smtClean="0">
                <a:effectLst/>
              </a:rPr>
              <a:t>: www</a:t>
            </a:r>
            <a:endParaRPr lang="es-PE" dirty="0"/>
          </a:p>
        </p:txBody>
      </p:sp>
    </p:spTree>
    <p:extLst>
      <p:ext uri="{BB962C8B-B14F-4D97-AF65-F5344CB8AC3E}">
        <p14:creationId xmlns:p14="http://schemas.microsoft.com/office/powerpoint/2010/main" val="389551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forma</a:t>
            </a:r>
            <a:endParaRPr lang="es-PE" dirty="0"/>
          </a:p>
        </p:txBody>
      </p:sp>
      <p:sp>
        <p:nvSpPr>
          <p:cNvPr id="3" name="Marcador de contenido 2"/>
          <p:cNvSpPr>
            <a:spLocks noGrp="1"/>
          </p:cNvSpPr>
          <p:nvPr>
            <p:ph idx="1"/>
          </p:nvPr>
        </p:nvSpPr>
        <p:spPr/>
        <p:txBody>
          <a:bodyPr/>
          <a:lstStyle/>
          <a:p>
            <a:r>
              <a:rPr lang="es-PE" dirty="0" smtClean="0"/>
              <a:t>Superficie-Frontera generan Región (circulo y circunferencia)</a:t>
            </a:r>
          </a:p>
          <a:p>
            <a:r>
              <a:rPr lang="es-PE" dirty="0" smtClean="0"/>
              <a:t>Clases de puntos: Umbilicales, hiperbólicos, elípticos, arista, vértices</a:t>
            </a:r>
          </a:p>
          <a:p>
            <a:r>
              <a:rPr lang="es-PE" dirty="0" smtClean="0"/>
              <a:t>Ejes de una forma, </a:t>
            </a:r>
            <a:r>
              <a:rPr lang="es-PE" dirty="0"/>
              <a:t>dirección </a:t>
            </a:r>
            <a:r>
              <a:rPr lang="es-PE" dirty="0" smtClean="0"/>
              <a:t>de un eje, definen la orientación de las forma.</a:t>
            </a:r>
          </a:p>
        </p:txBody>
      </p:sp>
    </p:spTree>
    <p:extLst>
      <p:ext uri="{BB962C8B-B14F-4D97-AF65-F5344CB8AC3E}">
        <p14:creationId xmlns:p14="http://schemas.microsoft.com/office/powerpoint/2010/main" val="1960128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CLASIFICACIÓN DE LAS FORMAS</a:t>
            </a:r>
          </a:p>
        </p:txBody>
      </p:sp>
      <p:sp>
        <p:nvSpPr>
          <p:cNvPr id="3" name="Marcador de contenido 2"/>
          <p:cNvSpPr>
            <a:spLocks noGrp="1"/>
          </p:cNvSpPr>
          <p:nvPr>
            <p:ph idx="1"/>
          </p:nvPr>
        </p:nvSpPr>
        <p:spPr/>
        <p:txBody>
          <a:bodyPr>
            <a:normAutofit/>
          </a:bodyPr>
          <a:lstStyle/>
          <a:p>
            <a:r>
              <a:rPr lang="es-ES" dirty="0"/>
              <a:t>Según su origen: </a:t>
            </a:r>
            <a:endParaRPr lang="es-ES" dirty="0" smtClean="0"/>
          </a:p>
          <a:p>
            <a:pPr lvl="1"/>
            <a:r>
              <a:rPr lang="es-ES" dirty="0" smtClean="0"/>
              <a:t>NATURALES</a:t>
            </a:r>
            <a:r>
              <a:rPr lang="es-ES" dirty="0"/>
              <a:t>: Creadas por la naturaleza. </a:t>
            </a:r>
          </a:p>
          <a:p>
            <a:pPr lvl="1"/>
            <a:r>
              <a:rPr lang="es-ES" dirty="0" smtClean="0"/>
              <a:t>ARTIFICIALES</a:t>
            </a:r>
            <a:r>
              <a:rPr lang="es-ES" dirty="0"/>
              <a:t>: Creadas por el ser humano. </a:t>
            </a:r>
            <a:endParaRPr lang="es-ES" dirty="0" smtClean="0"/>
          </a:p>
          <a:p>
            <a:r>
              <a:rPr lang="es-ES" dirty="0" smtClean="0"/>
              <a:t>Según </a:t>
            </a:r>
            <a:r>
              <a:rPr lang="es-ES" dirty="0"/>
              <a:t>su estructura: </a:t>
            </a:r>
            <a:endParaRPr lang="es-ES" dirty="0" smtClean="0"/>
          </a:p>
          <a:p>
            <a:pPr lvl="1"/>
            <a:r>
              <a:rPr lang="es-ES" dirty="0" smtClean="0"/>
              <a:t>FORMAS </a:t>
            </a:r>
            <a:r>
              <a:rPr lang="es-ES" dirty="0"/>
              <a:t>ORGÁNICAS: tienen un perfil y una superficie interior irregulares. En muchos casos proceden de la naturaleza (una piedra, un árbol, el dibujo del ala de una mariposa), pero también pueden estar creados por el ser humano, como las líneas irregulares que hace un pintor en un lienzo</a:t>
            </a:r>
            <a:r>
              <a:rPr lang="es-ES" dirty="0" smtClean="0"/>
              <a:t>.</a:t>
            </a:r>
          </a:p>
          <a:p>
            <a:pPr lvl="1"/>
            <a:r>
              <a:rPr lang="es-ES" dirty="0"/>
              <a:t>FORMAS GEOMÉTRICAS: son las formas que se crean a partir de un orden y proceso matemático o geométrico, un panal de abejas.</a:t>
            </a:r>
            <a:endParaRPr lang="es-PE" dirty="0"/>
          </a:p>
        </p:txBody>
      </p:sp>
    </p:spTree>
    <p:extLst>
      <p:ext uri="{BB962C8B-B14F-4D97-AF65-F5344CB8AC3E}">
        <p14:creationId xmlns:p14="http://schemas.microsoft.com/office/powerpoint/2010/main" val="1920822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Asignación</a:t>
            </a:r>
            <a:endParaRPr lang="es-PE" dirty="0"/>
          </a:p>
        </p:txBody>
      </p:sp>
      <p:sp>
        <p:nvSpPr>
          <p:cNvPr id="3" name="Marcador de contenido 2"/>
          <p:cNvSpPr>
            <a:spLocks noGrp="1"/>
          </p:cNvSpPr>
          <p:nvPr>
            <p:ph idx="1"/>
          </p:nvPr>
        </p:nvSpPr>
        <p:spPr/>
        <p:txBody>
          <a:bodyPr/>
          <a:lstStyle/>
          <a:p>
            <a:endParaRPr lang="es-PE" dirty="0"/>
          </a:p>
        </p:txBody>
      </p:sp>
    </p:spTree>
    <p:extLst>
      <p:ext uri="{BB962C8B-B14F-4D97-AF65-F5344CB8AC3E}">
        <p14:creationId xmlns:p14="http://schemas.microsoft.com/office/powerpoint/2010/main" val="2801496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endParaRPr lang="es-PE"/>
          </a:p>
        </p:txBody>
      </p:sp>
    </p:spTree>
    <p:extLst>
      <p:ext uri="{BB962C8B-B14F-4D97-AF65-F5344CB8AC3E}">
        <p14:creationId xmlns:p14="http://schemas.microsoft.com/office/powerpoint/2010/main" val="540901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endParaRPr lang="es-PE"/>
          </a:p>
        </p:txBody>
      </p:sp>
    </p:spTree>
    <p:extLst>
      <p:ext uri="{BB962C8B-B14F-4D97-AF65-F5344CB8AC3E}">
        <p14:creationId xmlns:p14="http://schemas.microsoft.com/office/powerpoint/2010/main" val="220169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endParaRPr lang="es-PE"/>
          </a:p>
        </p:txBody>
      </p:sp>
    </p:spTree>
    <p:extLst>
      <p:ext uri="{BB962C8B-B14F-4D97-AF65-F5344CB8AC3E}">
        <p14:creationId xmlns:p14="http://schemas.microsoft.com/office/powerpoint/2010/main" val="21928880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TotalTime>
  <Words>177</Words>
  <Application>Microsoft Office PowerPoint</Application>
  <PresentationFormat>Panorámica</PresentationFormat>
  <Paragraphs>19</Paragraphs>
  <Slides>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Arial</vt:lpstr>
      <vt:lpstr>Georgia</vt:lpstr>
      <vt:lpstr>Tema de Office</vt:lpstr>
      <vt:lpstr>Transformaciones elementales sobre formas 2D y 3D</vt:lpstr>
      <vt:lpstr>Conjunto</vt:lpstr>
      <vt:lpstr>forma</vt:lpstr>
      <vt:lpstr>CLASIFICACIÓN DE LAS FORMAS</vt:lpstr>
      <vt:lpstr>Asignación</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Conjuntos – formas</dc:title>
  <dc:creator>Usuario de Windows</dc:creator>
  <cp:lastModifiedBy>Usuario de Windows</cp:lastModifiedBy>
  <cp:revision>6</cp:revision>
  <dcterms:created xsi:type="dcterms:W3CDTF">2022-04-10T20:44:52Z</dcterms:created>
  <dcterms:modified xsi:type="dcterms:W3CDTF">2022-04-10T21:37:54Z</dcterms:modified>
</cp:coreProperties>
</file>