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321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71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22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123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50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50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219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76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098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77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67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B0-1FBA-4A58-80FA-8B6A62BCC870}" type="datetimeFigureOut">
              <a:rPr lang="es-PE" smtClean="0"/>
              <a:t>14/04/2022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E549-CADD-4E60-A3FD-88DD29567F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56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GeoSlab703 Md BT" panose="02060603020205020403" pitchFamily="18" charset="0"/>
              </a:rPr>
              <a:t>      RAZONES Y PROPORCIONES </a:t>
            </a:r>
            <a:endParaRPr lang="es-PE" dirty="0">
              <a:latin typeface="GeoSlab703 Md BT" panose="020606030202050204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690688"/>
            <a:ext cx="6083300" cy="46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9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GeoSlab703 Md BT</vt:lpstr>
      <vt:lpstr>Tema de Office</vt:lpstr>
      <vt:lpstr>      RAZONES Y PROPORCIONES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RAZONES Y PROPORCIONES </dc:title>
  <dc:creator>Julia Milagros Salcedo Huarcaya</dc:creator>
  <cp:lastModifiedBy>Julia Milagros Salcedo Huarcaya</cp:lastModifiedBy>
  <cp:revision>1</cp:revision>
  <dcterms:created xsi:type="dcterms:W3CDTF">2022-04-14T23:36:54Z</dcterms:created>
  <dcterms:modified xsi:type="dcterms:W3CDTF">2022-04-14T23:37:33Z</dcterms:modified>
</cp:coreProperties>
</file>