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0" r:id="rId4"/>
    <p:sldId id="311" r:id="rId5"/>
    <p:sldId id="312" r:id="rId6"/>
    <p:sldId id="316" r:id="rId7"/>
    <p:sldId id="315" r:id="rId8"/>
    <p:sldId id="314" r:id="rId9"/>
    <p:sldId id="313" r:id="rId10"/>
    <p:sldId id="317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9"/>
    <p:restoredTop sz="91324"/>
  </p:normalViewPr>
  <p:slideViewPr>
    <p:cSldViewPr snapToGrid="0" snapToObjects="1">
      <p:cViewPr varScale="1">
        <p:scale>
          <a:sx n="105" d="100"/>
          <a:sy n="105" d="100"/>
        </p:scale>
        <p:origin x="560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4.2: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D0D0C-1AFF-1240-80D0-F231F545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763600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/>
              <a:t>Stakken og bunken</a:t>
            </a:r>
          </a:p>
          <a:p>
            <a:r>
              <a:rPr lang="da-DK" sz="2200" dirty="0"/>
              <a:t>Referenceceller</a:t>
            </a:r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408A6-D286-EC4C-9BA0-76E6817D6A0C}"/>
              </a:ext>
            </a:extLst>
          </p:cNvPr>
          <p:cNvSpPr/>
          <p:nvPr/>
        </p:nvSpPr>
        <p:spPr>
          <a:xfrm>
            <a:off x="3268410" y="2681374"/>
            <a:ext cx="3083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5EE0E-4153-1E45-AA36-FCEB937D0CC7}"/>
              </a:ext>
            </a:extLst>
          </p:cNvPr>
          <p:cNvSpPr/>
          <p:nvPr/>
        </p:nvSpPr>
        <p:spPr>
          <a:xfrm>
            <a:off x="3268410" y="5283794"/>
            <a:ext cx="49201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8F4849-90AC-3248-9660-81963291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6" y="4950774"/>
            <a:ext cx="2797877" cy="1867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5D2CFC-D1A0-E74A-94DF-427794B8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1" y="2742162"/>
            <a:ext cx="2798371" cy="20987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4B17B-70D3-8D4F-9CD5-1B243EB55456}"/>
              </a:ext>
            </a:extLst>
          </p:cNvPr>
          <p:cNvGrpSpPr>
            <a:grpSpLocks noChangeAspect="1"/>
          </p:cNvGrpSpPr>
          <p:nvPr/>
        </p:nvGrpSpPr>
        <p:grpSpPr>
          <a:xfrm>
            <a:off x="7856518" y="2783435"/>
            <a:ext cx="4016188" cy="3950336"/>
            <a:chOff x="736441" y="1690690"/>
            <a:chExt cx="3422732" cy="32238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794D2D-AAFD-B544-B3D6-1ABC556F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D9EC2-1B43-CC4B-BDDA-D6D84CF01454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569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&lt; 0 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0 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  - %b"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2  - %b"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10 - %b"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n = 11 - %b"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54602"/>
            <a:ext cx="55239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dec2binBlackTest.fsx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Black-box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0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2 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10 -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= 11 -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018207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018207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38019"/>
              </p:ext>
            </p:extLst>
          </p:nvPr>
        </p:nvGraphicFramePr>
        <p:xfrm>
          <a:off x="6263424" y="29579"/>
          <a:ext cx="583413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3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45853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0947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63634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8" y="2812146"/>
            <a:ext cx="4079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B214E-5044-AA48-AE7F-3843F5267A2F}"/>
              </a:ext>
            </a:extLst>
          </p:cNvPr>
          <p:cNvSpPr/>
          <p:nvPr/>
        </p:nvSpPr>
        <p:spPr>
          <a:xfrm>
            <a:off x="-283105" y="2849205"/>
            <a:ext cx="407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(* WB: 3 *)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/>
        </p:nvGraphicFramePr>
        <p:xfrm>
          <a:off x="3957984" y="2812146"/>
          <a:ext cx="8234016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6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372336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32929" y="1176439"/>
            <a:ext cx="602620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Unit 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(string (v % 2))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1a - %b"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2a - %b"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Branch: 3a - %b"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93971"/>
              </p:ext>
            </p:extLst>
          </p:nvPr>
        </p:nvGraphicFramePr>
        <p:xfrm>
          <a:off x="6117461" y="115038"/>
          <a:ext cx="5829840" cy="37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40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971640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7327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36810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6292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15775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869758"/>
            <a:ext cx="552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dec2binWhiteTest.fsx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White-box testing of dec2bin.fsx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Unit: dec2bin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1a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2a - true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Branch: 3a - true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 flipV="1">
            <a:off x="6413679" y="4533363"/>
            <a:ext cx="553362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533363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8200</TotalTime>
  <Words>1447</Words>
  <Application>Microsoft Macintosh PowerPoint</Application>
  <PresentationFormat>Widescreen</PresentationFormat>
  <Paragraphs>301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Moduler og biblioteker</vt:lpstr>
      <vt:lpstr>Biblioteksvarianter</vt:lpstr>
      <vt:lpstr>Krav til Software</vt:lpstr>
      <vt:lpstr>Black-box testing</vt:lpstr>
      <vt:lpstr>Black-box (unit) testing</vt:lpstr>
      <vt:lpstr>White-box (unit) testing</vt:lpstr>
      <vt:lpstr>White-box (unit)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119</cp:revision>
  <cp:lastPrinted>2018-09-25T09:41:58Z</cp:lastPrinted>
  <dcterms:created xsi:type="dcterms:W3CDTF">2018-09-04T07:39:02Z</dcterms:created>
  <dcterms:modified xsi:type="dcterms:W3CDTF">2019-09-20T12:36:28Z</dcterms:modified>
</cp:coreProperties>
</file>