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2"/>
    <p:restoredTop sz="93632"/>
  </p:normalViewPr>
  <p:slideViewPr>
    <p:cSldViewPr snapToGrid="0" snapToObjects="1">
      <p:cViewPr varScale="1">
        <p:scale>
          <a:sx n="75" d="100"/>
          <a:sy n="75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9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7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1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9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52C9-3C95-0048-A1A6-3B0B10A51E0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52C9-3C95-0048-A1A6-3B0B10A51E08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8272E-6CED-AC4D-B819-1F20B90BA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5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Operators, precedence, etc.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98" y="365125"/>
            <a:ext cx="9271403" cy="5939896"/>
          </a:xfrm>
        </p:spPr>
      </p:pic>
    </p:spTree>
    <p:extLst>
      <p:ext uri="{BB962C8B-B14F-4D97-AF65-F5344CB8AC3E}">
        <p14:creationId xmlns:p14="http://schemas.microsoft.com/office/powerpoint/2010/main" val="4803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Operators, precedence, etc.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Operators, precedence, etc.</dc:title>
  <dc:creator>Jon Sporring</dc:creator>
  <cp:lastModifiedBy>Jon Sporring</cp:lastModifiedBy>
  <cp:revision>2</cp:revision>
  <dcterms:created xsi:type="dcterms:W3CDTF">2017-09-14T19:22:39Z</dcterms:created>
  <dcterms:modified xsi:type="dcterms:W3CDTF">2017-09-15T08:31:44Z</dcterms:modified>
</cp:coreProperties>
</file>