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310" r:id="rId4"/>
  </p:sldIdLst>
  <p:sldSz cx="12192000" cy="6858000"/>
  <p:notesSz cx="6858000" cy="9144000"/>
  <p:defaultTextStyle>
    <a:defPPr>
      <a:defRPr lang="da-DK"/>
    </a:defPPr>
    <a:lvl1pPr marL="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0"/>
    <p:restoredTop sz="91324"/>
  </p:normalViewPr>
  <p:slideViewPr>
    <p:cSldViewPr snapToGrid="0" snapToObjects="1">
      <p:cViewPr varScale="1">
        <p:scale>
          <a:sx n="66" d="100"/>
          <a:sy n="66" d="100"/>
        </p:scale>
        <p:origin x="200" y="304"/>
      </p:cViewPr>
      <p:guideLst/>
    </p:cSldViewPr>
  </p:slideViewPr>
  <p:outlineViewPr>
    <p:cViewPr>
      <p:scale>
        <a:sx n="33" d="100"/>
        <a:sy n="33" d="100"/>
      </p:scale>
      <p:origin x="0" y="-47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031C6-E4B0-0444-A4A8-9CCE96EC2C9C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431B5-AB57-3E4A-80D5-B6800CF85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1pPr>
    <a:lvl2pPr marL="45712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2pPr>
    <a:lvl3pPr marL="914247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3pPr>
    <a:lvl4pPr marL="1371370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4pPr>
    <a:lvl5pPr marL="1828494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5pPr>
    <a:lvl6pPr marL="228561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6pPr>
    <a:lvl7pPr marL="2742742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7pPr>
    <a:lvl8pPr marL="3199865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8pPr>
    <a:lvl9pPr marL="3656988" algn="l" defTabSz="914247" rtl="0" eaLnBrk="1" latinLnBrk="0" hangingPunct="1">
      <a:defRPr sz="12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ED94-4591-104E-9537-9BC5CCCC4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2EB0F-840F-9348-B5A4-EF40AB18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E6355-A766-B245-AB6B-147D8BE7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7BD5-7391-3043-9842-63659D87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7805B-40C7-FE4B-A010-E783D2AB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9ECF-F887-904F-B22E-41EC84C5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B9699-D8C2-144E-95E4-59A06CD1E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7998-48D3-F946-A6DF-3F4ED166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3670-D8F4-D341-AA86-D4CCED15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B95-EF98-D649-9906-6613C58A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1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C002-91CA-7744-B674-6F5ADFE9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B194-04AA-5143-9CB1-5C1E650EB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53160-CEFC-D44F-8E33-0FA3650F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4D1C-C139-9748-B848-090CEE61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C1B2-97C1-AC4A-AFA9-9FD6F21B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04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71-3C77-4046-8741-B9F1985A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5E4-788D-8B45-A914-9090B31B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DA30-5AAC-E44B-B385-D37F6D10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8E8F-B306-6948-AAFC-2378EAB5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F2F2-7D0F-594F-9997-E62A0E3C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4479-5842-7B40-B8C3-B9E0AFA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52AD2-50C1-A544-AAE7-1B4CE897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7BD2-2BEE-AF4F-93E9-FB7F2382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613D-697E-E849-8E33-FF88491D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736-18D9-F24A-A268-4A51200F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0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1259-A7B7-A84A-AD03-AA09A20C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AF65-B506-E943-954A-D3F35B475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C88A-87B4-CA41-8887-A33D7017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D251B-4415-5447-A04F-EC2E0959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5D3E5-7DA7-DD45-9505-D19D732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7A76-0F77-4446-B137-585C862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7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E779-F592-8C4A-85F6-8A3640D5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00D6D-6941-7B4C-A245-EE68A32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3E13-DEC0-BD47-8DED-CB44821EE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93B57-68A1-984E-A6BD-852108C6C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1EB5D-B537-6444-8377-D5B0D1077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729F0-B353-CD4F-B539-67AAEB8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F96D5-BB90-3C46-9C16-DC3CBB3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77EDFB-B393-6C45-A969-5DC30C00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48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CB2D-C45E-CE46-B29E-99D271CF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DA088-7531-7A4D-A6A6-110049A5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C4B6-EB88-6348-9FF4-33CD66C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0B177-D407-BB4E-8B7A-98C3A82F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88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FF83E8-4B3A-444C-A300-79B2E7BB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41C2D-D311-BA43-BD06-AE742C9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84657-6616-E54D-ACC6-AEB8F07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CAD8-9CF9-1C41-8D01-A8233CC8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ADC9-ECC8-6A44-AF77-E608DBD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F635C-A77C-C949-95A7-452A5927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DCA3-B99E-6E46-A1F0-162305E8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79B80-C267-F34A-96B1-D517C6D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9DB5-554B-2041-9D82-BFFC0B19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7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A19B-AEF2-B54A-A0FB-8B4598DE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E357-D601-1B4C-8BED-8F192774E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9ECAE-1D72-2942-9FB8-1481954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D617E-DE68-2D45-93AF-6D84F2D6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83712-1D40-9D47-85A6-A53257BD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E6A4-D118-8848-B3BE-76BCCC0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65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68EA4-92D0-1D48-9494-306C21D2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36F5-A3A1-3641-A2EF-34A61B684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8B754-655E-DE49-888C-B8F8C7AE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5395-52C5-5E4B-BB20-CD4E0BBC9899}" type="datetimeFigureOut">
              <a:rPr lang="en-GB" smtClean="0"/>
              <a:t>24/09/2018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85844-11DF-374C-8D54-C2FF9EEDA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928A-3EA4-DC41-93DD-72CE99404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E996-D52A-AA4D-8890-96DD5826E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5677-0BC7-FA4D-AA27-F2DD42162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Programmering og Problemløsning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E17A-B329-014A-81AB-963B2ED4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602038"/>
            <a:ext cx="10769600" cy="1655762"/>
          </a:xfrm>
        </p:spPr>
        <p:txBody>
          <a:bodyPr/>
          <a:lstStyle/>
          <a:p>
            <a:r>
              <a:rPr lang="da-DK" dirty="0"/>
              <a:t>4.2: Moduler og afprøvning </a:t>
            </a:r>
            <a:endParaRPr lang="da-DK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027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5506-8EDB-D847-8FE9-3643EB4D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5" y="331394"/>
            <a:ext cx="7019562" cy="905743"/>
          </a:xfrm>
        </p:spPr>
        <p:txBody>
          <a:bodyPr>
            <a:normAutofit/>
          </a:bodyPr>
          <a:lstStyle/>
          <a:p>
            <a:r>
              <a:rPr lang="da-DK" dirty="0"/>
              <a:t>Repetition af Nøglekoncepter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CA59-EE31-B244-B01E-FDD597FFC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98" y="1321054"/>
            <a:ext cx="5127029" cy="1809582"/>
          </a:xfrm>
        </p:spPr>
        <p:txBody>
          <a:bodyPr>
            <a:normAutofit/>
          </a:bodyPr>
          <a:lstStyle/>
          <a:p>
            <a:r>
              <a:rPr lang="da-DK" sz="2200" dirty="0" err="1"/>
              <a:t>Tupler</a:t>
            </a:r>
            <a:endParaRPr lang="da-DK" sz="2200" dirty="0"/>
          </a:p>
          <a:p>
            <a:r>
              <a:rPr lang="da-DK" sz="2200" dirty="0"/>
              <a:t>Betingelser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060383-286E-E84D-B7A6-3D64823B2436}"/>
              </a:ext>
            </a:extLst>
          </p:cNvPr>
          <p:cNvCxnSpPr>
            <a:cxnSpLocks/>
          </p:cNvCxnSpPr>
          <p:nvPr/>
        </p:nvCxnSpPr>
        <p:spPr>
          <a:xfrm>
            <a:off x="5465617" y="1154009"/>
            <a:ext cx="0" cy="2176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D97D87-9B06-6948-A4E2-4B8370B54A71}"/>
              </a:ext>
            </a:extLst>
          </p:cNvPr>
          <p:cNvSpPr txBox="1">
            <a:spLocks/>
          </p:cNvSpPr>
          <p:nvPr/>
        </p:nvSpPr>
        <p:spPr>
          <a:xfrm>
            <a:off x="6130636" y="1158038"/>
            <a:ext cx="5392770" cy="2192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200" dirty="0"/>
              <a:t>Stakken og bunken</a:t>
            </a:r>
          </a:p>
          <a:p>
            <a:r>
              <a:rPr lang="da-DK" sz="2200" dirty="0"/>
              <a:t>Referenceceller</a:t>
            </a:r>
          </a:p>
          <a:p>
            <a:r>
              <a:rPr lang="da-DK" sz="2200" dirty="0"/>
              <a:t>Højere-ordens funktioner</a:t>
            </a:r>
          </a:p>
          <a:p>
            <a:r>
              <a:rPr lang="da-DK" sz="2200" dirty="0"/>
              <a:t>Anonyme funktioner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BB09E-7BA9-F948-A0E8-977F40D82B24}"/>
              </a:ext>
            </a:extLst>
          </p:cNvPr>
          <p:cNvCxnSpPr>
            <a:cxnSpLocks/>
          </p:cNvCxnSpPr>
          <p:nvPr/>
        </p:nvCxnSpPr>
        <p:spPr>
          <a:xfrm flipV="1">
            <a:off x="394855" y="3337113"/>
            <a:ext cx="11471563" cy="1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A0408A6-D286-EC4C-9BA0-76E6817D6A0C}"/>
              </a:ext>
            </a:extLst>
          </p:cNvPr>
          <p:cNvSpPr/>
          <p:nvPr/>
        </p:nvSpPr>
        <p:spPr>
          <a:xfrm>
            <a:off x="4105751" y="3816908"/>
            <a:ext cx="49201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5EE0E-4153-1E45-AA36-FCEB937D0CC7}"/>
              </a:ext>
            </a:extLst>
          </p:cNvPr>
          <p:cNvSpPr/>
          <p:nvPr/>
        </p:nvSpPr>
        <p:spPr>
          <a:xfrm>
            <a:off x="7621058" y="3816908"/>
            <a:ext cx="49201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d = 1e-5</a:t>
            </a:r>
          </a:p>
          <a:p>
            <a:r>
              <a:rPr lang="en-GB" dirty="0"/>
              <a:t>let result = integrate (fun x -&gt; x * </a:t>
            </a:r>
            <a:r>
              <a:rPr lang="en-GB" dirty="0" err="1"/>
              <a:t>exp</a:t>
            </a:r>
            <a:r>
              <a:rPr lang="en-GB" dirty="0"/>
              <a:t>(x)) a b d</a:t>
            </a:r>
          </a:p>
          <a:p>
            <a:r>
              <a:rPr lang="en-GB" dirty="0" err="1"/>
              <a:t>printfn</a:t>
            </a:r>
            <a:r>
              <a:rPr lang="en-GB" dirty="0"/>
              <a:t> "</a:t>
            </a:r>
            <a:r>
              <a:rPr lang="en-GB" dirty="0" err="1"/>
              <a:t>Int</a:t>
            </a:r>
            <a:r>
              <a:rPr lang="en-GB" dirty="0"/>
              <a:t>_%g^%g f(x) dx = %g" a b 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8F4849-90AC-3248-9660-81963291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98" y="5309711"/>
            <a:ext cx="2135572" cy="1425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5D2CFC-D1A0-E74A-94DF-427794B81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4" y="3557448"/>
            <a:ext cx="2230885" cy="16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BF19-6E70-804C-8AC5-C21AFD92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Højere-ordens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438DC-F872-6F49-B4F7-38EE285D7850}"/>
              </a:ext>
            </a:extLst>
          </p:cNvPr>
          <p:cNvSpPr/>
          <p:nvPr/>
        </p:nvSpPr>
        <p:spPr>
          <a:xfrm>
            <a:off x="6463328" y="1690690"/>
            <a:ext cx="49201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/// Estimate the integral of f</a:t>
            </a:r>
          </a:p>
          <a:p>
            <a:r>
              <a:rPr lang="en-GB" dirty="0"/>
              <a:t>/// from a to b with </a:t>
            </a:r>
            <a:r>
              <a:rPr lang="en-GB" dirty="0" err="1"/>
              <a:t>stepsize</a:t>
            </a:r>
            <a:r>
              <a:rPr lang="en-GB" dirty="0"/>
              <a:t> d</a:t>
            </a:r>
          </a:p>
          <a:p>
            <a:r>
              <a:rPr lang="en-GB" dirty="0"/>
              <a:t>let integrate f a b d =</a:t>
            </a:r>
          </a:p>
          <a:p>
            <a:r>
              <a:rPr lang="en-GB" dirty="0"/>
              <a:t>  let mutable sum = 0.0</a:t>
            </a:r>
          </a:p>
          <a:p>
            <a:r>
              <a:rPr lang="en-GB" dirty="0"/>
              <a:t>  let mutable x = a</a:t>
            </a:r>
          </a:p>
          <a:p>
            <a:r>
              <a:rPr lang="en-GB" dirty="0"/>
              <a:t>  while x &lt; b do</a:t>
            </a:r>
          </a:p>
          <a:p>
            <a:r>
              <a:rPr lang="en-GB" dirty="0"/>
              <a:t>    sum &lt;- sum + d * (f x)</a:t>
            </a:r>
          </a:p>
          <a:p>
            <a:r>
              <a:rPr lang="en-GB" dirty="0"/>
              <a:t>    x &lt;- x + d</a:t>
            </a:r>
          </a:p>
          <a:p>
            <a:r>
              <a:rPr lang="en-GB" dirty="0"/>
              <a:t>  sum</a:t>
            </a:r>
          </a:p>
          <a:p>
            <a:endParaRPr lang="en-GB" dirty="0"/>
          </a:p>
          <a:p>
            <a:r>
              <a:rPr lang="en-GB" dirty="0"/>
              <a:t>let a = 0.0</a:t>
            </a:r>
          </a:p>
          <a:p>
            <a:r>
              <a:rPr lang="en-GB" dirty="0"/>
              <a:t>let b = 1.0</a:t>
            </a:r>
          </a:p>
          <a:p>
            <a:r>
              <a:rPr lang="en-GB" dirty="0"/>
              <a:t>let d = 0.01</a:t>
            </a:r>
          </a:p>
          <a:p>
            <a:r>
              <a:rPr lang="en-GB" dirty="0"/>
              <a:t>let result = integrate </a:t>
            </a:r>
            <a:r>
              <a:rPr lang="en-GB" dirty="0" err="1"/>
              <a:t>exp</a:t>
            </a:r>
            <a:r>
              <a:rPr lang="en-GB" dirty="0"/>
              <a:t> a b d</a:t>
            </a:r>
          </a:p>
          <a:p>
            <a:r>
              <a:rPr lang="en-GB" dirty="0" err="1"/>
              <a:t>printfn</a:t>
            </a:r>
            <a:r>
              <a:rPr lang="en-GB" dirty="0"/>
              <a:t> "</a:t>
            </a:r>
            <a:r>
              <a:rPr lang="en-GB" dirty="0" err="1"/>
              <a:t>Int</a:t>
            </a:r>
            <a:r>
              <a:rPr lang="en-GB" dirty="0"/>
              <a:t>_%g^%g </a:t>
            </a:r>
            <a:r>
              <a:rPr lang="en-GB" dirty="0" err="1"/>
              <a:t>exp</a:t>
            </a:r>
            <a:r>
              <a:rPr lang="en-GB" dirty="0"/>
              <a:t>(x) dx = %g" a b result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E8A229-8DBE-F24D-959E-B11FB8A1638B}"/>
              </a:ext>
            </a:extLst>
          </p:cNvPr>
          <p:cNvCxnSpPr>
            <a:cxnSpLocks/>
          </p:cNvCxnSpPr>
          <p:nvPr/>
        </p:nvCxnSpPr>
        <p:spPr>
          <a:xfrm>
            <a:off x="5870538" y="1370107"/>
            <a:ext cx="0" cy="5260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8152819-DB1D-0D43-9816-5BD3D139A86D}"/>
              </a:ext>
            </a:extLst>
          </p:cNvPr>
          <p:cNvGrpSpPr/>
          <p:nvPr/>
        </p:nvGrpSpPr>
        <p:grpSpPr>
          <a:xfrm>
            <a:off x="736440" y="1690690"/>
            <a:ext cx="4422405" cy="4349892"/>
            <a:chOff x="736441" y="1690690"/>
            <a:chExt cx="3422732" cy="32238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BF91C1-2563-9C45-A806-0B7D5E5B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199" y="1690690"/>
              <a:ext cx="2696235" cy="26962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D0FCE7-D8ED-3D45-A206-893075CD6CC3}"/>
                </a:ext>
              </a:extLst>
            </p:cNvPr>
            <p:cNvSpPr txBox="1"/>
            <p:nvPr/>
          </p:nvSpPr>
          <p:spPr>
            <a:xfrm>
              <a:off x="736441" y="4514400"/>
              <a:ext cx="34227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By I, </a:t>
              </a:r>
              <a:r>
                <a:rPr lang="en-GB" sz="1000" dirty="0" err="1"/>
                <a:t>KSmrq</a:t>
              </a:r>
              <a:r>
                <a:rPr lang="en-GB" sz="1000" dirty="0"/>
                <a:t>, CC BY-SA 3.0, </a:t>
              </a:r>
            </a:p>
            <a:p>
              <a:r>
                <a:rPr lang="en-GB" sz="1000" dirty="0"/>
                <a:t>https://</a:t>
              </a:r>
              <a:r>
                <a:rPr lang="en-GB" sz="1000" dirty="0" err="1"/>
                <a:t>commons.wikimedia.org</a:t>
              </a:r>
              <a:r>
                <a:rPr lang="en-GB" sz="1000" dirty="0"/>
                <a:t>/w/</a:t>
              </a:r>
              <a:r>
                <a:rPr lang="en-GB" sz="1000" dirty="0" err="1"/>
                <a:t>index.php?curid</a:t>
              </a:r>
              <a:r>
                <a:rPr lang="en-GB" sz="1000" dirty="0"/>
                <a:t>=2347919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6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7029</TotalTime>
  <Words>252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Programmering og Problemløsning</vt:lpstr>
      <vt:lpstr>Repetition af Nøglekoncepter</vt:lpstr>
      <vt:lpstr>Højere-ordens funktioner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100</cp:revision>
  <cp:lastPrinted>2018-09-21T07:02:24Z</cp:lastPrinted>
  <dcterms:created xsi:type="dcterms:W3CDTF">2018-09-04T07:39:02Z</dcterms:created>
  <dcterms:modified xsi:type="dcterms:W3CDTF">2018-09-24T14:21:04Z</dcterms:modified>
</cp:coreProperties>
</file>