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5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1324"/>
  </p:normalViewPr>
  <p:slideViewPr>
    <p:cSldViewPr snapToGrid="0" snapToObjects="1">
      <p:cViewPr varScale="1">
        <p:scale>
          <a:sx n="69" d="100"/>
          <a:sy n="69" d="100"/>
        </p:scale>
        <p:origin x="232" y="24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4.3: </a:t>
            </a:r>
            <a:r>
              <a:rPr lang="da-DK" dirty="0" err="1"/>
              <a:t>Håndkøring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-6304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926616"/>
            <a:ext cx="5127029" cy="1809582"/>
          </a:xfrm>
        </p:spPr>
        <p:txBody>
          <a:bodyPr>
            <a:normAutofit/>
          </a:bodyPr>
          <a:lstStyle/>
          <a:p>
            <a:r>
              <a:rPr lang="da-DK" sz="2200" dirty="0"/>
              <a:t>Stakken og bunken</a:t>
            </a:r>
          </a:p>
          <a:p>
            <a:r>
              <a:rPr lang="da-DK" sz="2200" dirty="0"/>
              <a:t>Referenceceller</a:t>
            </a:r>
          </a:p>
          <a:p>
            <a:r>
              <a:rPr lang="da-DK" sz="2200" dirty="0"/>
              <a:t>Højere-ordens funktioner</a:t>
            </a:r>
          </a:p>
          <a:p>
            <a:r>
              <a:rPr lang="da-DK" sz="2200" dirty="0"/>
              <a:t>Anonyme funktioner</a:t>
            </a:r>
            <a:r>
              <a:rPr lang="da-DK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759571"/>
            <a:ext cx="0" cy="181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763600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/>
              <a:t>Moduler og biblioteker</a:t>
            </a:r>
          </a:p>
          <a:p>
            <a:r>
              <a:rPr lang="da-DK" sz="2200" dirty="0"/>
              <a:t>Black- og </a:t>
            </a:r>
            <a:r>
              <a:rPr lang="da-DK" sz="2200" dirty="0" err="1"/>
              <a:t>white-box</a:t>
            </a:r>
            <a:r>
              <a:rPr lang="da-DK" sz="2200" dirty="0"/>
              <a:t> </a:t>
            </a:r>
            <a:r>
              <a:rPr lang="da-DK" sz="2200" dirty="0" err="1"/>
              <a:t>testing</a:t>
            </a:r>
            <a:endParaRPr lang="da-DK" sz="2200" dirty="0"/>
          </a:p>
          <a:p>
            <a:r>
              <a:rPr lang="da-DK" sz="2200" dirty="0"/>
              <a:t>Højere-ordens funktioner</a:t>
            </a:r>
          </a:p>
          <a:p>
            <a:r>
              <a:rPr lang="da-DK" sz="2200" dirty="0"/>
              <a:t>Anonyme funktioner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473975" y="2565670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0959710-CCD6-5D40-B87B-136B4984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53389"/>
              </p:ext>
            </p:extLst>
          </p:nvPr>
        </p:nvGraphicFramePr>
        <p:xfrm>
          <a:off x="296503" y="2820115"/>
          <a:ext cx="5021948" cy="3926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87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255487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255487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255487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519364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9707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9707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311618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11618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894737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894737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56E7D7D-B887-7A47-B79E-EA959E2E3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92024"/>
              </p:ext>
            </p:extLst>
          </p:nvPr>
        </p:nvGraphicFramePr>
        <p:xfrm>
          <a:off x="5798127" y="2820115"/>
          <a:ext cx="6241470" cy="392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45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040245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040245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040245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040245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040245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8943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8943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89432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89432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04431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89432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8BA-3D9C-7B4B-9AC7-AFD885C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 = </a:t>
            </a:r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15C79-4973-9846-891C-14196CD1C89D}"/>
              </a:ext>
            </a:extLst>
          </p:cNvPr>
          <p:cNvSpPr/>
          <p:nvPr/>
        </p:nvSpPr>
        <p:spPr>
          <a:xfrm>
            <a:off x="1317162" y="2081217"/>
            <a:ext cx="37062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y = x * y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factor = 2.0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string a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"%g"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5.0 3.0)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DA9EA-E62A-BD43-83AD-E3367D7F4735}"/>
              </a:ext>
            </a:extLst>
          </p:cNvPr>
          <p:cNvSpPr/>
          <p:nvPr/>
        </p:nvSpPr>
        <p:spPr>
          <a:xfrm>
            <a:off x="1317162" y="5466206"/>
            <a:ext cx="8624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((x, y), (x * y),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factor -&gt; 2.0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x),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x; string a,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((x, y), (x * y), ()), factor -&gt; 2.0))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5A1AC-0EBE-A04C-AB89-C4917DF4F2A1}"/>
              </a:ext>
            </a:extLst>
          </p:cNvPr>
          <p:cNvSpPr txBox="1"/>
          <p:nvPr/>
        </p:nvSpPr>
        <p:spPr>
          <a:xfrm>
            <a:off x="1065775" y="1690690"/>
            <a:ext cx="2973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højere-ordens</a:t>
            </a:r>
            <a:r>
              <a:rPr lang="en-GB" sz="2000" dirty="0"/>
              <a:t> 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C0968-95C3-1341-A7CF-1BCF10CB2728}"/>
              </a:ext>
            </a:extLst>
          </p:cNvPr>
          <p:cNvSpPr txBox="1"/>
          <p:nvPr/>
        </p:nvSpPr>
        <p:spPr>
          <a:xfrm>
            <a:off x="1054199" y="5066096"/>
            <a:ext cx="1082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Værdier</a:t>
            </a:r>
            <a:r>
              <a:rPr lang="en-GB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BD922-4D31-024D-88EC-B0CDD6A53D0E}"/>
              </a:ext>
            </a:extLst>
          </p:cNvPr>
          <p:cNvSpPr txBox="1"/>
          <p:nvPr/>
        </p:nvSpPr>
        <p:spPr>
          <a:xfrm>
            <a:off x="1065775" y="4197028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Closure notation: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418A1-B999-3443-BAA8-537E9FCCFBF7}"/>
              </a:ext>
            </a:extLst>
          </p:cNvPr>
          <p:cNvSpPr/>
          <p:nvPr/>
        </p:nvSpPr>
        <p:spPr>
          <a:xfrm>
            <a:off x="1317162" y="4539986"/>
            <a:ext cx="8624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(input,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krop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virkefeltets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værdier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237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simulér</a:t>
            </a:r>
            <a:r>
              <a:rPr lang="en-GB" dirty="0"/>
              <a:t> </a:t>
            </a:r>
            <a:r>
              <a:rPr lang="en-GB" dirty="0" err="1"/>
              <a:t>computeren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838200" y="1859301"/>
            <a:ext cx="32544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 to n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p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3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838199" y="3597614"/>
            <a:ext cx="3254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simpleForLoop.fsx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1: 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2: 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891212" y="1859301"/>
            <a:ext cx="3254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E0: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((n),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-&gt; 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6: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-&gt;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891210" y="2843560"/>
            <a:ext cx="3254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E1: ((n -&gt; 3),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 -&gt; 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“1: 1”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559592" y="1859301"/>
            <a:ext cx="2309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5891209" y="2795204"/>
            <a:ext cx="3067054" cy="25105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V="1">
            <a:off x="7518414" y="2546455"/>
            <a:ext cx="240509" cy="1579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7758923" y="2487427"/>
            <a:ext cx="471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5891209" y="1859300"/>
            <a:ext cx="3067054" cy="8905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908A3-CB67-5E4B-AA22-EA79558A028F}"/>
              </a:ext>
            </a:extLst>
          </p:cNvPr>
          <p:cNvSpPr/>
          <p:nvPr/>
        </p:nvSpPr>
        <p:spPr>
          <a:xfrm>
            <a:off x="5891210" y="3731809"/>
            <a:ext cx="32544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 -&gt; 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“2: 4”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4B6D1-9F2D-004F-BE60-0EEE7841ABBA}"/>
              </a:ext>
            </a:extLst>
          </p:cNvPr>
          <p:cNvSpPr/>
          <p:nvPr/>
        </p:nvSpPr>
        <p:spPr>
          <a:xfrm>
            <a:off x="5891210" y="4380330"/>
            <a:ext cx="32544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 -&gt; 9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“3: 9”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B76A3-A10B-214E-B207-5A1FB3ED19CA}"/>
              </a:ext>
            </a:extLst>
          </p:cNvPr>
          <p:cNvSpPr/>
          <p:nvPr/>
        </p:nvSpPr>
        <p:spPr>
          <a:xfrm>
            <a:off x="6011464" y="5091387"/>
            <a:ext cx="3254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()</a:t>
            </a:r>
          </a:p>
        </p:txBody>
      </p:sp>
    </p:spTree>
    <p:extLst>
      <p:ext uri="{BB962C8B-B14F-4D97-AF65-F5344CB8AC3E}">
        <p14:creationId xmlns:p14="http://schemas.microsoft.com/office/powerpoint/2010/main" val="37384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93C2-2743-5F46-B43A-E4A39C7A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Leksikografisk</a:t>
            </a:r>
            <a:r>
              <a:rPr lang="en-GB" dirty="0"/>
              <a:t> versus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981CC-6375-4A4D-BD59-C25BFE2B9164}"/>
              </a:ext>
            </a:extLst>
          </p:cNvPr>
          <p:cNvSpPr/>
          <p:nvPr/>
        </p:nvSpPr>
        <p:spPr>
          <a:xfrm>
            <a:off x="1609725" y="3145175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F28F6-6E07-DF45-B3B3-41A52C634649}"/>
              </a:ext>
            </a:extLst>
          </p:cNvPr>
          <p:cNvSpPr/>
          <p:nvPr/>
        </p:nvSpPr>
        <p:spPr>
          <a:xfrm>
            <a:off x="6096000" y="3145176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a =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&lt;- 4.0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05B1D-33ED-5F46-8A71-D39313C1FA4E}"/>
              </a:ext>
            </a:extLst>
          </p:cNvPr>
          <p:cNvSpPr txBox="1"/>
          <p:nvPr/>
        </p:nvSpPr>
        <p:spPr>
          <a:xfrm>
            <a:off x="1400175" y="2371725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Leksikografisk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F076F-4306-654B-A711-67F2CC72D196}"/>
              </a:ext>
            </a:extLst>
          </p:cNvPr>
          <p:cNvSpPr txBox="1"/>
          <p:nvPr/>
        </p:nvSpPr>
        <p:spPr>
          <a:xfrm>
            <a:off x="5872163" y="237172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Dynamisk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01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5998177" y="3797518"/>
            <a:ext cx="2002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6.0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6.0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Leksikografisk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838200" y="1859301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838200" y="3795555"/>
            <a:ext cx="3254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lexicalScopeTracing.fsx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891212" y="1859301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E0: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6: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2.0 -&gt;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891210" y="2943574"/>
            <a:ext cx="39536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E1: ((x -&gt; 2.0),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-&gt; ((z), a * z, (a –&gt; 3.0))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2.0 -&gt;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559592" y="1859301"/>
            <a:ext cx="230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5901543" y="2937986"/>
            <a:ext cx="3291701" cy="1343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H="1" flipV="1">
            <a:off x="6772279" y="3890560"/>
            <a:ext cx="242889" cy="1542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5901543" y="4224450"/>
            <a:ext cx="3273817" cy="5422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DA3D7-4117-AB42-8ACE-369AA1E6F910}"/>
              </a:ext>
            </a:extLst>
          </p:cNvPr>
          <p:cNvSpPr/>
          <p:nvPr/>
        </p:nvSpPr>
        <p:spPr>
          <a:xfrm>
            <a:off x="5891209" y="4344078"/>
            <a:ext cx="4367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E2: ((z -&gt; 2.0), a * z, (a -&gt; 3.0))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return -&gt; 6.0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092AD-C97E-2E44-9923-0B4DD5D2DA44}"/>
              </a:ext>
            </a:extLst>
          </p:cNvPr>
          <p:cNvSpPr/>
          <p:nvPr/>
        </p:nvSpPr>
        <p:spPr>
          <a:xfrm>
            <a:off x="5998177" y="2277122"/>
            <a:ext cx="3688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6.0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“6.0”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()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3314C-02B0-A34F-9B0F-EFA410C9BE1E}"/>
              </a:ext>
            </a:extLst>
          </p:cNvPr>
          <p:cNvCxnSpPr>
            <a:cxnSpLocks/>
          </p:cNvCxnSpPr>
          <p:nvPr/>
        </p:nvCxnSpPr>
        <p:spPr>
          <a:xfrm flipV="1">
            <a:off x="8225050" y="2342537"/>
            <a:ext cx="193884" cy="193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13D71-3076-3445-839E-41FBE88DC9A4}"/>
              </a:ext>
            </a:extLst>
          </p:cNvPr>
          <p:cNvCxnSpPr>
            <a:cxnSpLocks/>
          </p:cNvCxnSpPr>
          <p:nvPr/>
        </p:nvCxnSpPr>
        <p:spPr>
          <a:xfrm flipV="1">
            <a:off x="5998177" y="1810264"/>
            <a:ext cx="3352230" cy="11277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0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6" grpId="0"/>
      <p:bldP spid="7" grpId="0"/>
      <p:bldP spid="8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4E418C6-2A52-514A-B848-9800695F4981}"/>
              </a:ext>
            </a:extLst>
          </p:cNvPr>
          <p:cNvSpPr/>
          <p:nvPr/>
        </p:nvSpPr>
        <p:spPr>
          <a:xfrm>
            <a:off x="5891210" y="3607243"/>
            <a:ext cx="3953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2.0 -&gt;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DA3D7-4117-AB42-8ACE-369AA1E6F910}"/>
              </a:ext>
            </a:extLst>
          </p:cNvPr>
          <p:cNvSpPr/>
          <p:nvPr/>
        </p:nvSpPr>
        <p:spPr>
          <a:xfrm>
            <a:off x="5891210" y="4196514"/>
            <a:ext cx="4367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E2: ((z -&gt; 2.0), a * z, (a -&gt; alpha))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return -&gt; 8.0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5987780" y="3617815"/>
            <a:ext cx="2002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8.0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8.0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838200" y="1859301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a =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&lt;- 4.0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838200" y="3795555"/>
            <a:ext cx="32544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dynamicScopeTracing.fsx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8.0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891212" y="1859301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E0: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6: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2.0 -&gt;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891210" y="2972150"/>
            <a:ext cx="39536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E1: ((x -&gt; 2.0),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alpha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-&gt; ((z), a * z, (a –&gt; alpha))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559592" y="1859301"/>
            <a:ext cx="230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5934594" y="2622627"/>
            <a:ext cx="3291701" cy="1343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H="1" flipV="1">
            <a:off x="6746302" y="3710249"/>
            <a:ext cx="242889" cy="1542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5875753" y="4171852"/>
            <a:ext cx="3144358" cy="4909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092AD-C97E-2E44-9923-0B4DD5D2DA44}"/>
              </a:ext>
            </a:extLst>
          </p:cNvPr>
          <p:cNvSpPr/>
          <p:nvPr/>
        </p:nvSpPr>
        <p:spPr>
          <a:xfrm>
            <a:off x="5995104" y="2281390"/>
            <a:ext cx="3688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8.0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“8.0”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()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3314C-02B0-A34F-9B0F-EFA410C9BE1E}"/>
              </a:ext>
            </a:extLst>
          </p:cNvPr>
          <p:cNvCxnSpPr>
            <a:cxnSpLocks/>
          </p:cNvCxnSpPr>
          <p:nvPr/>
        </p:nvCxnSpPr>
        <p:spPr>
          <a:xfrm flipV="1">
            <a:off x="8253625" y="2358763"/>
            <a:ext cx="193884" cy="193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13D71-3076-3445-839E-41FBE88DC9A4}"/>
              </a:ext>
            </a:extLst>
          </p:cNvPr>
          <p:cNvCxnSpPr>
            <a:cxnSpLocks/>
          </p:cNvCxnSpPr>
          <p:nvPr/>
        </p:nvCxnSpPr>
        <p:spPr>
          <a:xfrm flipV="1">
            <a:off x="5977957" y="1911623"/>
            <a:ext cx="3352230" cy="981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41CC69-B682-6D49-B33D-237FC2D83188}"/>
              </a:ext>
            </a:extLst>
          </p:cNvPr>
          <p:cNvSpPr txBox="1"/>
          <p:nvPr/>
        </p:nvSpPr>
        <p:spPr>
          <a:xfrm>
            <a:off x="10171317" y="1767351"/>
            <a:ext cx="195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D7B62-4E28-A54B-BD0B-5D83820AB3B4}"/>
              </a:ext>
            </a:extLst>
          </p:cNvPr>
          <p:cNvSpPr txBox="1"/>
          <p:nvPr/>
        </p:nvSpPr>
        <p:spPr>
          <a:xfrm>
            <a:off x="10171317" y="2094514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        alpha   3.0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B06BC-3859-0145-992E-12D6903FB04D}"/>
              </a:ext>
            </a:extLst>
          </p:cNvPr>
          <p:cNvSpPr txBox="1"/>
          <p:nvPr/>
        </p:nvSpPr>
        <p:spPr>
          <a:xfrm>
            <a:off x="10167528" y="236477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         alpha   4.0</a:t>
            </a:r>
          </a:p>
        </p:txBody>
      </p:sp>
    </p:spTree>
    <p:extLst>
      <p:ext uri="{BB962C8B-B14F-4D97-AF65-F5344CB8AC3E}">
        <p14:creationId xmlns:p14="http://schemas.microsoft.com/office/powerpoint/2010/main" val="15304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16" grpId="0"/>
      <p:bldP spid="5" grpId="0"/>
      <p:bldP spid="6" grpId="0"/>
      <p:bldP spid="7" grpId="0"/>
      <p:bldP spid="8" grpId="0"/>
      <p:bldP spid="17" grpId="0"/>
      <p:bldP spid="14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683-BEE1-564D-B42D-4DCCB387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tavlen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091B1-5A94-7E47-9CA2-8C686D691248}"/>
              </a:ext>
            </a:extLst>
          </p:cNvPr>
          <p:cNvSpPr/>
          <p:nvPr/>
        </p:nvSpPr>
        <p:spPr>
          <a:xfrm>
            <a:off x="1267407" y="2095505"/>
            <a:ext cx="37062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y = x * y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factor = 2.0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string a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"%g"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5.0 3.0)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A3B44-A94D-6745-98FC-695D65D78A2E}"/>
              </a:ext>
            </a:extLst>
          </p:cNvPr>
          <p:cNvSpPr/>
          <p:nvPr/>
        </p:nvSpPr>
        <p:spPr>
          <a:xfrm>
            <a:off x="6607629" y="2095505"/>
            <a:ext cx="37062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counter = 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fun () -&gt;             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counter &lt;- counter + 1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counter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DD3FF-BDF5-5242-B77F-CC588477AE85}"/>
              </a:ext>
            </a:extLst>
          </p:cNvPr>
          <p:cNvSpPr txBox="1"/>
          <p:nvPr/>
        </p:nvSpPr>
        <p:spPr>
          <a:xfrm>
            <a:off x="1026368" y="1633840"/>
            <a:ext cx="223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Closure</a:t>
            </a:r>
            <a:r>
              <a:rPr lang="da-DK" sz="2400" dirty="0"/>
              <a:t> i </a:t>
            </a:r>
            <a:r>
              <a:rPr lang="da-DK" sz="2400" dirty="0" err="1"/>
              <a:t>closure</a:t>
            </a:r>
            <a:endParaRPr lang="da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6F908-733F-644F-8AE7-EA8B0ED4B3FE}"/>
              </a:ext>
            </a:extLst>
          </p:cNvPr>
          <p:cNvSpPr txBox="1"/>
          <p:nvPr/>
        </p:nvSpPr>
        <p:spPr>
          <a:xfrm>
            <a:off x="6329266" y="1690690"/>
            <a:ext cx="26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Den virkeligt </a:t>
            </a:r>
            <a:r>
              <a:rPr lang="da-DK" sz="2400" dirty="0" err="1"/>
              <a:t>sværre</a:t>
            </a:r>
            <a:endParaRPr lang="da-D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FD745-240D-0145-A3EC-68F2988DA7A4}"/>
              </a:ext>
            </a:extLst>
          </p:cNvPr>
          <p:cNvSpPr/>
          <p:nvPr/>
        </p:nvSpPr>
        <p:spPr>
          <a:xfrm>
            <a:off x="6607629" y="4500637"/>
            <a:ext cx="3706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inc.fsx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7989-7FE9-D146-8625-66DEC809F147}"/>
              </a:ext>
            </a:extLst>
          </p:cNvPr>
          <p:cNvSpPr/>
          <p:nvPr/>
        </p:nvSpPr>
        <p:spPr>
          <a:xfrm>
            <a:off x="1267406" y="4500636"/>
            <a:ext cx="37062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functionFirstClass.fsx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36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8350</TotalTime>
  <Words>898</Words>
  <Application>Microsoft Macintosh PowerPoint</Application>
  <PresentationFormat>Widescreen</PresentationFormat>
  <Paragraphs>223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Repetition af Nøglekoncepter</vt:lpstr>
      <vt:lpstr>Closures = funktioner som værdier</vt:lpstr>
      <vt:lpstr>Håndkøring: simulér computeren</vt:lpstr>
      <vt:lpstr>Leksikografisk versus Dynamisk Virkefelt</vt:lpstr>
      <vt:lpstr>Håndkøring: Leksikografisk virkefelt</vt:lpstr>
      <vt:lpstr>Håndkøring: Dynamisk virkefelt</vt:lpstr>
      <vt:lpstr>Til tavlen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134</cp:revision>
  <cp:lastPrinted>2018-09-27T19:03:09Z</cp:lastPrinted>
  <dcterms:created xsi:type="dcterms:W3CDTF">2018-09-04T07:39:02Z</dcterms:created>
  <dcterms:modified xsi:type="dcterms:W3CDTF">2018-09-28T08:22:14Z</dcterms:modified>
</cp:coreProperties>
</file>