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0" r:id="rId5"/>
    <p:sldId id="265" r:id="rId6"/>
    <p:sldId id="267" r:id="rId7"/>
    <p:sldId id="268" r:id="rId8"/>
    <p:sldId id="269" r:id="rId9"/>
    <p:sldId id="275" r:id="rId10"/>
    <p:sldId id="271" r:id="rId11"/>
    <p:sldId id="273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1296" y="19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9%20Space%20landing%20Simple.sb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9%20Space%20landing.sb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8%20Collect%20Computers.s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1.2: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5FDF-89CE-1247-97A5-FC13D534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Spiller styrer en rakkets acceleration</a:t>
            </a:r>
          </a:p>
          <a:p>
            <a:r>
              <a:rPr lang="da-DK" dirty="0" err="1"/>
              <a:t>Rakketten</a:t>
            </a:r>
            <a:r>
              <a:rPr lang="da-DK" dirty="0"/>
              <a:t> simulerer Newtons ligninger med tyngdekraft og brugerstyrret acceleration</a:t>
            </a:r>
          </a:p>
          <a:p>
            <a:r>
              <a:rPr lang="da-DK" dirty="0"/>
              <a:t>Hvis hastigheden er for stor, når den lander, så skal der skrives en sjov besked </a:t>
            </a:r>
          </a:p>
        </p:txBody>
      </p:sp>
    </p:spTree>
    <p:extLst>
      <p:ext uri="{BB962C8B-B14F-4D97-AF65-F5344CB8AC3E}">
        <p14:creationId xmlns:p14="http://schemas.microsoft.com/office/powerpoint/2010/main" val="171832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7EFA1B-7CB1-0541-AF26-892809790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3163"/>
                <a:ext cx="4405746" cy="5209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a-DK" sz="3000" dirty="0"/>
              </a:p>
              <a:p>
                <a:pPr marL="0" indent="0">
                  <a:buNone/>
                </a:pPr>
                <a:br>
                  <a:rPr lang="da-DK" sz="3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3000" b="0" i="1" smtClean="0">
                          <a:latin typeface="Cambria Math" panose="02040503050406030204" pitchFamily="18" charset="0"/>
                        </a:rPr>
                        <m:t>=9.82</m:t>
                      </m:r>
                      <m:f>
                        <m:fPr>
                          <m:ctrlPr>
                            <a:rPr lang="da-DK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a-DK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a-DK" sz="3000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17EFA1B-7CB1-0541-AF26-892809790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3163"/>
                <a:ext cx="4405746" cy="5209309"/>
              </a:xfrm>
              <a:blipFill>
                <a:blip r:embed="rId2"/>
                <a:stretch>
                  <a:fillRect l="-1724" t="-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23596E8-7682-E94F-8F19-AC0F87A79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9509" y="1413163"/>
                <a:ext cx="4544291" cy="5209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a-DK" sz="320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a-DK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da-DK" sz="32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a-DK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da-DK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a-DK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da-DK" sz="32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0,−</m:t>
                          </m:r>
                          <m:f>
                            <m:fPr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9.82</m:t>
                              </m:r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=[0,0]</m:t>
                      </m:r>
                    </m:oMath>
                  </m:oMathPara>
                </a14:m>
                <a:endParaRPr lang="da-DK" sz="32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a-DK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023596E8-7682-E94F-8F19-AC0F87A7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9" y="1413163"/>
                <a:ext cx="4544291" cy="5209309"/>
              </a:xfrm>
              <a:prstGeom prst="rect">
                <a:avLst/>
              </a:prstGeom>
              <a:blipFill>
                <a:blip r:embed="rId3"/>
                <a:stretch>
                  <a:fillRect l="-836" t="-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5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6541D-C5B5-9549-8F2D-3631F133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000"/>
            <a:ext cx="4869874" cy="1077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2F8D1B-AA12-0542-B6CB-91A2C724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66" b="-47366"/>
          <a:stretch/>
        </p:blipFill>
        <p:spPr>
          <a:xfrm>
            <a:off x="6532417" y="1296000"/>
            <a:ext cx="4821383" cy="106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0E03D-008A-ED47-ACA9-6D8588B1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4" y="3003261"/>
            <a:ext cx="6511636" cy="1194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Space landing Simple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61303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745-2D70-7142-B7D0-03DA1E6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da-DK" dirty="0"/>
              <a:t>Fysiksimulering: </a:t>
            </a:r>
            <a:r>
              <a:rPr lang="da-DK" dirty="0" err="1"/>
              <a:t>rakketaffyring</a:t>
            </a:r>
            <a:r>
              <a:rPr lang="da-DK" dirty="0"/>
              <a:t> og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0E03D-008A-ED47-ACA9-6D8588B1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3155661"/>
            <a:ext cx="6197600" cy="1194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Space landing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767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  <a:p>
            <a:pPr marL="0" indent="0">
              <a:buNone/>
            </a:pPr>
            <a:endParaRPr lang="da-DK" sz="2000" dirty="0"/>
          </a:p>
          <a:p>
            <a:r>
              <a:rPr lang="da-DK" sz="2000" dirty="0"/>
              <a:t>Initial starttilstand</a:t>
            </a:r>
          </a:p>
          <a:p>
            <a:r>
              <a:rPr lang="da-DK" sz="2000" dirty="0"/>
              <a:t>Betingelser</a:t>
            </a:r>
          </a:p>
          <a:p>
            <a:r>
              <a:rPr lang="da-DK" sz="2000" dirty="0"/>
              <a:t>Udtryk</a:t>
            </a:r>
          </a:p>
          <a:p>
            <a:r>
              <a:rPr lang="da-DK" sz="2000" dirty="0"/>
              <a:t>Tilfældigt 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FD67-B58E-5B47-9510-3467F1E3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" r="-2" b="117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/>
          <p:nvPr/>
        </p:nvCxnSpPr>
        <p:spPr>
          <a:xfrm>
            <a:off x="748146" y="4239491"/>
            <a:ext cx="415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5AF-8BD8-3448-ABDA-9E48E87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detection: What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24175-6AAE-6346-978F-DA1385AA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19" y="1690688"/>
            <a:ext cx="9301162" cy="5167312"/>
          </a:xfrm>
        </p:spPr>
      </p:pic>
    </p:spTree>
    <p:extLst>
      <p:ext uri="{BB962C8B-B14F-4D97-AF65-F5344CB8AC3E}">
        <p14:creationId xmlns:p14="http://schemas.microsoft.com/office/powerpoint/2010/main" val="42889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gør programmet?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tinyurl.com</a:t>
            </a:r>
            <a:r>
              <a:rPr lang="da-DK" dirty="0"/>
              <a:t>/y7b9zdb6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4DE6E-0C20-FE43-BB59-0AD6A365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409244"/>
            <a:ext cx="8245689" cy="54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 kontrollerer </a:t>
            </a:r>
            <a:r>
              <a:rPr lang="da-DK" dirty="0" err="1"/>
              <a:t>playable-character</a:t>
            </a:r>
            <a:r>
              <a:rPr lang="da-DK" dirty="0"/>
              <a:t> (pc)</a:t>
            </a:r>
          </a:p>
          <a:p>
            <a:r>
              <a:rPr lang="da-DK" dirty="0"/>
              <a:t>Objekt placeres tilfældigt på skærmen</a:t>
            </a:r>
          </a:p>
          <a:p>
            <a:r>
              <a:rPr lang="da-DK" dirty="0"/>
              <a:t>Bruger får point, når pc rammer objekt, hvorefter objekt forsvinder og nyt placeres tilfældigt.</a:t>
            </a:r>
          </a:p>
          <a:p>
            <a:r>
              <a:rPr lang="da-DK" dirty="0"/>
              <a:t>Point vises på skærmen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CDB47-6D44-BF49-8AE9-05EA3BD5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0871"/>
            <a:ext cx="5811589" cy="114571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DECA2D-B70F-AF4F-B55D-28FDDA6C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4" b="-38204"/>
          <a:stretch/>
        </p:blipFill>
        <p:spPr>
          <a:xfrm>
            <a:off x="6123827" y="1440871"/>
            <a:ext cx="6068173" cy="119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</a:t>
            </a:r>
            <a:r>
              <a:rPr lang="en-GB" dirty="0" err="1"/>
              <a:t>Obj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A5694-F210-2F4C-9AC6-0D1BEAE2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90687"/>
            <a:ext cx="6708442" cy="5167313"/>
          </a:xfrm>
        </p:spPr>
      </p:pic>
    </p:spTree>
    <p:extLst>
      <p:ext uri="{BB962C8B-B14F-4D97-AF65-F5344CB8AC3E}">
        <p14:creationId xmlns:p14="http://schemas.microsoft.com/office/powerpoint/2010/main" val="1069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BED6-5EAA-0149-BB12-E186962B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1994" y="2715924"/>
            <a:ext cx="9118282" cy="2532856"/>
          </a:xfrm>
        </p:spPr>
      </p:pic>
    </p:spTree>
    <p:extLst>
      <p:ext uri="{BB962C8B-B14F-4D97-AF65-F5344CB8AC3E}">
        <p14:creationId xmlns:p14="http://schemas.microsoft.com/office/powerpoint/2010/main" val="155276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8C8-14AE-3E4B-A1E8-9909A82E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794F-5BA7-2146-9F85-C1A0679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155661"/>
            <a:ext cx="6426200" cy="11946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Collect Computers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635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176</Words>
  <Application>Microsoft Macintosh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Programmering og Problemløsning</vt:lpstr>
      <vt:lpstr>Nøglekoncepter</vt:lpstr>
      <vt:lpstr>Motion detection: What does it do?</vt:lpstr>
      <vt:lpstr>Hvad gør programmet? https://tinyurl.com/y7b9zdb6</vt:lpstr>
      <vt:lpstr>Online programming: Collect computers</vt:lpstr>
      <vt:lpstr>Online programming: Collect computers - PC</vt:lpstr>
      <vt:lpstr>Online programming: Collect computers - Obj</vt:lpstr>
      <vt:lpstr>Online programming: Collect computers - Points</vt:lpstr>
      <vt:lpstr>Online programming: Collect computers</vt:lpstr>
      <vt:lpstr>Fysiksimulering: rakketaffyring og landing</vt:lpstr>
      <vt:lpstr>Fysiksimulering: rakketaffyring og landing</vt:lpstr>
      <vt:lpstr>Fysiksimulering: rakketaffyring og landing</vt:lpstr>
      <vt:lpstr>Fysiksimulering: rakketaffyring og landing</vt:lpstr>
      <vt:lpstr>Fysiksimulering: rakketaffyring og landing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15</cp:revision>
  <dcterms:created xsi:type="dcterms:W3CDTF">2018-09-04T07:39:02Z</dcterms:created>
  <dcterms:modified xsi:type="dcterms:W3CDTF">2018-09-06T18:19:16Z</dcterms:modified>
</cp:coreProperties>
</file>