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57" r:id="rId8"/>
    <p:sldId id="260" r:id="rId9"/>
    <p:sldId id="265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5"/>
    <p:restoredTop sz="92411"/>
  </p:normalViewPr>
  <p:slideViewPr>
    <p:cSldViewPr snapToGrid="0" snapToObjects="1">
      <p:cViewPr>
        <p:scale>
          <a:sx n="65" d="100"/>
          <a:sy n="65" d="100"/>
        </p:scale>
        <p:origin x="93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04/09/2018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1.2: Scratch</a:t>
            </a: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BBD-1BD8-1847-8243-CC78C070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FF7BA-AF78-E24F-8D5B-5DF8B2B67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1199117"/>
            <a:ext cx="10515600" cy="14905956"/>
          </a:xfrm>
        </p:spPr>
      </p:pic>
    </p:spTree>
    <p:extLst>
      <p:ext uri="{BB962C8B-B14F-4D97-AF65-F5344CB8AC3E}">
        <p14:creationId xmlns:p14="http://schemas.microsoft.com/office/powerpoint/2010/main" val="117158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BBD-1BD8-1847-8243-CC78C070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FF7BA-AF78-E24F-8D5B-5DF8B2B67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7452978"/>
            <a:ext cx="10515600" cy="14905956"/>
          </a:xfrm>
        </p:spPr>
      </p:pic>
    </p:spTree>
    <p:extLst>
      <p:ext uri="{BB962C8B-B14F-4D97-AF65-F5344CB8AC3E}">
        <p14:creationId xmlns:p14="http://schemas.microsoft.com/office/powerpoint/2010/main" val="74126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BBD-1BD8-1847-8243-CC78C070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99C6D-0DFB-2E4E-B7B3-52F3BB8F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057340"/>
            <a:ext cx="10233991" cy="1450677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90556-0D93-7C42-86E8-A0A68F1A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6BD-B920-DB4B-BB85-E94164E7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Imperativ</a:t>
            </a:r>
            <a:r>
              <a:rPr lang="en-GB" dirty="0"/>
              <a:t> </a:t>
            </a:r>
            <a:r>
              <a:rPr lang="en-GB" dirty="0" err="1"/>
              <a:t>programmering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21CD5-0CE3-584D-B72C-ABBAF520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83" y="1315768"/>
            <a:ext cx="7050505" cy="5292775"/>
          </a:xfrm>
        </p:spPr>
      </p:pic>
    </p:spTree>
    <p:extLst>
      <p:ext uri="{BB962C8B-B14F-4D97-AF65-F5344CB8AC3E}">
        <p14:creationId xmlns:p14="http://schemas.microsoft.com/office/powerpoint/2010/main" val="378825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7DA9-92FB-4044-83FF-B1DEB204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Tælleopskrifter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1E0C-D575-BA4B-913A-6AD14EE1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Første person er nummer 1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Nabo er nummer n+1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8C4C5D-2564-7B42-B1B8-A43E45CB10BF}"/>
              </a:ext>
            </a:extLst>
          </p:cNvPr>
          <p:cNvSpPr txBox="1">
            <a:spLocks/>
          </p:cNvSpPr>
          <p:nvPr/>
        </p:nvSpPr>
        <p:spPr>
          <a:xfrm>
            <a:off x="6256282" y="1825625"/>
            <a:ext cx="49477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/>
              <a:t>Metode 2: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Tæl antal personer per række vha. Metode 1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Sum rækkernes antal</a:t>
            </a:r>
          </a:p>
        </p:txBody>
      </p:sp>
    </p:spTree>
    <p:extLst>
      <p:ext uri="{BB962C8B-B14F-4D97-AF65-F5344CB8AC3E}">
        <p14:creationId xmlns:p14="http://schemas.microsoft.com/office/powerpoint/2010/main" val="185315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 dirty="0"/>
              <a:t>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da-DK" sz="2000" dirty="0"/>
              <a:t>Værdi</a:t>
            </a:r>
          </a:p>
          <a:p>
            <a:r>
              <a:rPr lang="da-DK" sz="2000" dirty="0"/>
              <a:t>Løkke</a:t>
            </a:r>
          </a:p>
          <a:p>
            <a:r>
              <a:rPr lang="da-DK" sz="2000" dirty="0"/>
              <a:t>Variabel</a:t>
            </a:r>
          </a:p>
          <a:p>
            <a:r>
              <a:rPr lang="da-DK" sz="2000" dirty="0"/>
              <a:t>Kommunikation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A9A14-A4C5-A24A-A395-7AFD697F2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2" b="-1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80-9456-2242-A014-7859697F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da-DK"/>
              <a:t>Hvad gør programmet</a:t>
            </a:r>
            <a:r>
              <a:rPr lang="da-DK" dirty="0"/>
              <a:t>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950F42-4D2D-45AA-8291-7F254AF7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SOCRATIVE: SPORRING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BCFB06B-4CBF-C14A-95F8-3307220A5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7" r="2" b="4437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60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B10D-A260-F941-8B71-00F8F1DB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programming…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2C29-81C6-9F40-B8C8-8C83CEE6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3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52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Programmering og Problemløsning</vt:lpstr>
      <vt:lpstr>PowerPoint Presentation</vt:lpstr>
      <vt:lpstr>PowerPoint Presentation</vt:lpstr>
      <vt:lpstr>PowerPoint Presentation</vt:lpstr>
      <vt:lpstr>Imperativ programmering</vt:lpstr>
      <vt:lpstr>Tælleopskrifter</vt:lpstr>
      <vt:lpstr>Nøglekoncepter</vt:lpstr>
      <vt:lpstr>Hvad gør programmet?</vt:lpstr>
      <vt:lpstr>Online programming…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5</cp:revision>
  <dcterms:created xsi:type="dcterms:W3CDTF">2018-09-04T07:39:02Z</dcterms:created>
  <dcterms:modified xsi:type="dcterms:W3CDTF">2018-09-04T13:16:38Z</dcterms:modified>
</cp:coreProperties>
</file>