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87" r:id="rId4"/>
    <p:sldId id="288" r:id="rId5"/>
    <p:sldId id="282" r:id="rId6"/>
    <p:sldId id="259" r:id="rId7"/>
    <p:sldId id="284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04"/>
    <p:restoredTop sz="91411"/>
  </p:normalViewPr>
  <p:slideViewPr>
    <p:cSldViewPr snapToGrid="0" snapToObjects="1">
      <p:cViewPr varScale="1">
        <p:scale>
          <a:sx n="47" d="100"/>
          <a:sy n="47" d="100"/>
        </p:scale>
        <p:origin x="1584" y="200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8 bit </a:t>
            </a:r>
            <a:r>
              <a:rPr lang="en-GB" dirty="0" err="1"/>
              <a:t>lig</a:t>
            </a:r>
            <a:r>
              <a:rPr lang="en-GB" dirty="0"/>
              <a:t> 256 </a:t>
            </a:r>
            <a:r>
              <a:rPr lang="en-GB" dirty="0" err="1"/>
              <a:t>forskellige</a:t>
            </a:r>
            <a:r>
              <a:rPr lang="en-GB" dirty="0"/>
              <a:t> </a:t>
            </a:r>
            <a:r>
              <a:rPr lang="en-GB" dirty="0" err="1"/>
              <a:t>tal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14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117_10 = 1110101_2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23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 </a:t>
            </a:r>
            <a:r>
              <a:rPr lang="en-GB" dirty="0" err="1"/>
              <a:t>eksempler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3, 3u, -3u, 3y, 3s, 3L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636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 </a:t>
            </a:r>
            <a:r>
              <a:rPr lang="en-GB" dirty="0" err="1"/>
              <a:t>eksempel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: </a:t>
            </a:r>
            <a:r>
              <a:rPr lang="en-GB" dirty="0" err="1"/>
              <a:t>int</a:t>
            </a:r>
            <a:r>
              <a:rPr lang="en-GB" dirty="0"/>
              <a:t> ‘a’ </a:t>
            </a:r>
            <a:r>
              <a:rPr lang="en-GB" dirty="0" err="1"/>
              <a:t>og</a:t>
            </a:r>
            <a:r>
              <a:rPr lang="en-GB" dirty="0"/>
              <a:t> 0x61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lokaliser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tabellen</a:t>
            </a:r>
            <a:endParaRPr lang="en-GB" dirty="0"/>
          </a:p>
          <a:p>
            <a:r>
              <a:rPr lang="en-GB" dirty="0"/>
              <a:t>Vis </a:t>
            </a:r>
            <a:r>
              <a:rPr lang="en-GB" dirty="0" err="1"/>
              <a:t>eksempler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tegn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strenge</a:t>
            </a:r>
            <a:r>
              <a:rPr lang="en-GB" dirty="0"/>
              <a:t> med “\n”, “\\”, “\097” </a:t>
            </a:r>
            <a:r>
              <a:rPr lang="en-GB" dirty="0" err="1"/>
              <a:t>og</a:t>
            </a:r>
            <a:r>
              <a:rPr lang="en-GB" dirty="0"/>
              <a:t> “\u0061”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12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2.2: F# som en lommeregner</a:t>
            </a: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905743"/>
          </a:xfrm>
        </p:spPr>
        <p:txBody>
          <a:bodyPr>
            <a:normAutofit/>
          </a:bodyPr>
          <a:lstStyle/>
          <a:p>
            <a:r>
              <a:rPr lang="da-DK" dirty="0"/>
              <a:t>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026299"/>
            <a:ext cx="5127029" cy="1809582"/>
          </a:xfrm>
        </p:spPr>
        <p:txBody>
          <a:bodyPr>
            <a:normAutofit/>
          </a:bodyPr>
          <a:lstStyle/>
          <a:p>
            <a:r>
              <a:rPr lang="da-DK" sz="2000" dirty="0"/>
              <a:t>Fra ligninger til kode</a:t>
            </a:r>
          </a:p>
          <a:p>
            <a:r>
              <a:rPr lang="da-DK" sz="2000" dirty="0"/>
              <a:t>F# (interaktiv og oversætter-tilstand)</a:t>
            </a:r>
          </a:p>
          <a:p>
            <a:r>
              <a:rPr lang="da-DK" sz="2000" dirty="0"/>
              <a:t>F# bindinger, værdier, kommunikation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673555"/>
            <a:ext cx="0" cy="202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326293" y="2033708"/>
            <a:ext cx="5127029" cy="1402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/>
              <a:t>Fortolker vs. oversætter</a:t>
            </a:r>
          </a:p>
          <a:p>
            <a:r>
              <a:rPr lang="da-DK" sz="2000" dirty="0"/>
              <a:t>Talsystemer (decimal, binær, </a:t>
            </a:r>
            <a:r>
              <a:rPr lang="da-DK" sz="2000" dirty="0" err="1"/>
              <a:t>octal</a:t>
            </a:r>
            <a:r>
              <a:rPr lang="da-DK" sz="2000" dirty="0"/>
              <a:t>, </a:t>
            </a:r>
            <a:r>
              <a:rPr lang="da-DK" sz="2000" dirty="0" err="1"/>
              <a:t>hexadecimal</a:t>
            </a:r>
            <a:r>
              <a:rPr lang="da-DK" sz="2000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93F240-9C17-0F46-8C83-EF3985153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44" y="4825338"/>
            <a:ext cx="1727200" cy="825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962250-E002-AA47-9C9C-321FBF185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293" y="3984912"/>
            <a:ext cx="3073400" cy="250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43" y="365125"/>
            <a:ext cx="6750958" cy="1325563"/>
          </a:xfrm>
        </p:spPr>
        <p:txBody>
          <a:bodyPr/>
          <a:lstStyle/>
          <a:p>
            <a:r>
              <a:rPr lang="da-DK"/>
              <a:t>Alt på computeren er relateret til binære tal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1" y="15384"/>
            <a:ext cx="4501242" cy="684261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79" y="2220684"/>
            <a:ext cx="1727200" cy="8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79" y="3329439"/>
            <a:ext cx="3073400" cy="2506352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21A5D02B-35E6-F748-985D-C29A5722A5B6}"/>
              </a:ext>
            </a:extLst>
          </p:cNvPr>
          <p:cNvSpPr/>
          <p:nvPr/>
        </p:nvSpPr>
        <p:spPr>
          <a:xfrm>
            <a:off x="6995886" y="365125"/>
            <a:ext cx="230415" cy="150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05163D7-045D-494B-9F26-B2D9C3B1CE78}"/>
              </a:ext>
            </a:extLst>
          </p:cNvPr>
          <p:cNvSpPr/>
          <p:nvPr/>
        </p:nvSpPr>
        <p:spPr>
          <a:xfrm>
            <a:off x="6429829" y="365125"/>
            <a:ext cx="208643" cy="3161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851E2-A11F-4249-87A2-16D48458F6F8}"/>
              </a:ext>
            </a:extLst>
          </p:cNvPr>
          <p:cNvSpPr txBox="1"/>
          <p:nvPr/>
        </p:nvSpPr>
        <p:spPr>
          <a:xfrm rot="16200000">
            <a:off x="6101859" y="934068"/>
            <a:ext cx="141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Et oktal ciffer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7BFBA-8782-3448-900F-12B520F992CE}"/>
              </a:ext>
            </a:extLst>
          </p:cNvPr>
          <p:cNvSpPr txBox="1"/>
          <p:nvPr/>
        </p:nvSpPr>
        <p:spPr>
          <a:xfrm rot="16200000">
            <a:off x="5437062" y="176138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Et heksal ciffer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40864-6406-2A4F-90F1-EC77EACBD97C}"/>
              </a:ext>
            </a:extLst>
          </p:cNvPr>
          <p:cNvSpPr txBox="1"/>
          <p:nvPr/>
        </p:nvSpPr>
        <p:spPr>
          <a:xfrm>
            <a:off x="1021439" y="5988417"/>
            <a:ext cx="4990853" cy="584775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https://</a:t>
            </a:r>
            <a:r>
              <a:rPr lang="en-GB" sz="3200" dirty="0" err="1"/>
              <a:t>tinyurl.com</a:t>
            </a:r>
            <a:r>
              <a:rPr lang="en-GB" sz="3200" dirty="0"/>
              <a:t>/ycpxcto5</a:t>
            </a:r>
          </a:p>
        </p:txBody>
      </p:sp>
    </p:spTree>
    <p:extLst>
      <p:ext uri="{BB962C8B-B14F-4D97-AF65-F5344CB8AC3E}">
        <p14:creationId xmlns:p14="http://schemas.microsoft.com/office/powerpoint/2010/main" val="308522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43" y="365125"/>
            <a:ext cx="6750958" cy="1325563"/>
          </a:xfrm>
        </p:spPr>
        <p:txBody>
          <a:bodyPr/>
          <a:lstStyle/>
          <a:p>
            <a:r>
              <a:rPr lang="da-DK"/>
              <a:t>Alt på computeren er relateret til binære tal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1" y="15384"/>
            <a:ext cx="4501242" cy="684261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79" y="2220684"/>
            <a:ext cx="1727200" cy="8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79" y="3329439"/>
            <a:ext cx="3073400" cy="2506352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21A5D02B-35E6-F748-985D-C29A5722A5B6}"/>
              </a:ext>
            </a:extLst>
          </p:cNvPr>
          <p:cNvSpPr/>
          <p:nvPr/>
        </p:nvSpPr>
        <p:spPr>
          <a:xfrm>
            <a:off x="6995886" y="365125"/>
            <a:ext cx="230415" cy="150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05163D7-045D-494B-9F26-B2D9C3B1CE78}"/>
              </a:ext>
            </a:extLst>
          </p:cNvPr>
          <p:cNvSpPr/>
          <p:nvPr/>
        </p:nvSpPr>
        <p:spPr>
          <a:xfrm>
            <a:off x="6429829" y="365125"/>
            <a:ext cx="208643" cy="3161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851E2-A11F-4249-87A2-16D48458F6F8}"/>
              </a:ext>
            </a:extLst>
          </p:cNvPr>
          <p:cNvSpPr txBox="1"/>
          <p:nvPr/>
        </p:nvSpPr>
        <p:spPr>
          <a:xfrm rot="16200000">
            <a:off x="6101859" y="934068"/>
            <a:ext cx="141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Et oktal ciffer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7BFBA-8782-3448-900F-12B520F992CE}"/>
              </a:ext>
            </a:extLst>
          </p:cNvPr>
          <p:cNvSpPr txBox="1"/>
          <p:nvPr/>
        </p:nvSpPr>
        <p:spPr>
          <a:xfrm rot="16200000">
            <a:off x="5437062" y="176138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Et heksal ciffer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40864-6406-2A4F-90F1-EC77EACBD97C}"/>
              </a:ext>
            </a:extLst>
          </p:cNvPr>
          <p:cNvSpPr txBox="1"/>
          <p:nvPr/>
        </p:nvSpPr>
        <p:spPr>
          <a:xfrm>
            <a:off x="1021439" y="5988417"/>
            <a:ext cx="5113708" cy="584775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https://</a:t>
            </a:r>
            <a:r>
              <a:rPr lang="en-GB" sz="3200" dirty="0" err="1"/>
              <a:t>tinyurl.com</a:t>
            </a:r>
            <a:r>
              <a:rPr lang="en-GB" sz="3200" dirty="0"/>
              <a:t>/y7s5979a</a:t>
            </a:r>
          </a:p>
        </p:txBody>
      </p:sp>
    </p:spTree>
    <p:extLst>
      <p:ext uri="{BB962C8B-B14F-4D97-AF65-F5344CB8AC3E}">
        <p14:creationId xmlns:p14="http://schemas.microsoft.com/office/powerpoint/2010/main" val="88997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0F5C-0BC2-EC4A-871F-E21FBBB4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018"/>
          </a:xfrm>
        </p:spPr>
        <p:txBody>
          <a:bodyPr/>
          <a:lstStyle/>
          <a:p>
            <a:r>
              <a:rPr lang="en-GB" dirty="0" err="1"/>
              <a:t>Typer</a:t>
            </a:r>
            <a:r>
              <a:rPr lang="en-GB" dirty="0"/>
              <a:t> </a:t>
            </a:r>
            <a:r>
              <a:rPr lang="en-GB" dirty="0" err="1"/>
              <a:t>definerer</a:t>
            </a:r>
            <a:r>
              <a:rPr lang="en-GB" dirty="0"/>
              <a:t> </a:t>
            </a:r>
            <a:r>
              <a:rPr lang="en-GB" dirty="0" err="1"/>
              <a:t>formen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legoklodsen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C4A6FB-3183-AD48-9DE8-A297D67A9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897174"/>
              </p:ext>
            </p:extLst>
          </p:nvPr>
        </p:nvGraphicFramePr>
        <p:xfrm>
          <a:off x="1474056" y="1284288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231429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13425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68139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27970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18506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149119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3915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6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‘3’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3.0e0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3998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D3BFFCE-7372-1346-A705-A9CB4F434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2"/>
            <a:ext cx="5962862" cy="4039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64016A-D673-2E45-BFA4-D9F28185A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62" y="2362202"/>
            <a:ext cx="6229138" cy="442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2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4" y="365125"/>
            <a:ext cx="6836228" cy="1449161"/>
          </a:xfrm>
        </p:spPr>
        <p:txBody>
          <a:bodyPr>
            <a:normAutofit/>
          </a:bodyPr>
          <a:lstStyle/>
          <a:p>
            <a:r>
              <a:rPr lang="en-US" dirty="0"/>
              <a:t>ASCII, Latin1, UTF8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Kodesider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" y="2493645"/>
            <a:ext cx="6226629" cy="43498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7" y="2555944"/>
            <a:ext cx="5954047" cy="3918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B9572-1986-6A4F-93C3-A8091CEE3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86" y="0"/>
            <a:ext cx="4836448" cy="24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5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1FD5-6FCD-E042-A892-142E147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339C-CD04-ED4E-A829-7F36C1E0A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47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176</Words>
  <Application>Microsoft Macintosh PowerPoint</Application>
  <PresentationFormat>Widescreen</PresentationFormat>
  <Paragraphs>41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Programmering og Problemløsning</vt:lpstr>
      <vt:lpstr>Nøglekoncepter</vt:lpstr>
      <vt:lpstr>Alt på computeren er relateret til binære tal</vt:lpstr>
      <vt:lpstr>Alt på computeren er relateret til binære tal</vt:lpstr>
      <vt:lpstr>Typer definerer formen på legoklodsen</vt:lpstr>
      <vt:lpstr>ASCII, Latin1, UTF8 og Kodesider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33</cp:revision>
  <dcterms:created xsi:type="dcterms:W3CDTF">2018-09-04T07:39:02Z</dcterms:created>
  <dcterms:modified xsi:type="dcterms:W3CDTF">2018-09-11T13:21:34Z</dcterms:modified>
</cp:coreProperties>
</file>