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94" r:id="rId5"/>
    <p:sldId id="297" r:id="rId6"/>
    <p:sldId id="299" r:id="rId7"/>
    <p:sldId id="300" r:id="rId8"/>
    <p:sldId id="298" r:id="rId9"/>
    <p:sldId id="301" r:id="rId10"/>
    <p:sldId id="302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5"/>
    <p:restoredTop sz="91324"/>
  </p:normalViewPr>
  <p:slideViewPr>
    <p:cSldViewPr snapToGrid="0" snapToObjects="1">
      <p:cViewPr>
        <p:scale>
          <a:sx n="60" d="100"/>
          <a:sy n="60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0674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1514161"/>
            <a:ext cx="5392770" cy="1956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  <a:p>
            <a:endParaRPr lang="da-DK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410BB7-8D97-E343-9D40-CF96EC8A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5775364" y="3491341"/>
            <a:ext cx="5963159" cy="248123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C146A79-40BB-344B-A852-63289B56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1" y="3468131"/>
            <a:ext cx="5325036" cy="341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6570920" y="6278598"/>
            <a:ext cx="390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/yc3or9fh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2" y="2054637"/>
            <a:ext cx="4076457" cy="265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053418" y="2054629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</TotalTime>
  <Words>684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72</cp:revision>
  <cp:lastPrinted>2018-09-18T13:13:34Z</cp:lastPrinted>
  <dcterms:created xsi:type="dcterms:W3CDTF">2018-09-04T07:39:02Z</dcterms:created>
  <dcterms:modified xsi:type="dcterms:W3CDTF">2018-09-18T13:14:32Z</dcterms:modified>
</cp:coreProperties>
</file>