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304" r:id="rId5"/>
    <p:sldId id="309" r:id="rId6"/>
    <p:sldId id="306" r:id="rId7"/>
    <p:sldId id="307" r:id="rId8"/>
    <p:sldId id="308" r:id="rId9"/>
    <p:sldId id="310" r:id="rId10"/>
    <p:sldId id="311" r:id="rId11"/>
    <p:sldId id="312" r:id="rId12"/>
    <p:sldId id="303" r:id="rId13"/>
    <p:sldId id="296" r:id="rId14"/>
    <p:sldId id="294" r:id="rId15"/>
    <p:sldId id="297" r:id="rId16"/>
    <p:sldId id="299" r:id="rId17"/>
    <p:sldId id="300" r:id="rId18"/>
    <p:sldId id="298" r:id="rId19"/>
    <p:sldId id="301" r:id="rId20"/>
    <p:sldId id="302" r:id="rId2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95"/>
    <p:restoredTop sz="91324"/>
  </p:normalViewPr>
  <p:slideViewPr>
    <p:cSldViewPr snapToGrid="0" snapToObjects="1">
      <p:cViewPr varScale="1">
        <p:scale>
          <a:sx n="47" d="100"/>
          <a:sy n="47" d="100"/>
        </p:scale>
        <p:origin x="232" y="87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</a:t>
            </a:r>
            <a:r>
              <a:rPr lang="en-GB" dirty="0"/>
              <a:t> </a:t>
            </a:r>
            <a:r>
              <a:rPr lang="en-GB" dirty="0" err="1"/>
              <a:t>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truth = </a:t>
            </a:r>
            <a:r>
              <a:rPr lang="en-GB" dirty="0" err="1"/>
              <a:t>exp</a:t>
            </a:r>
            <a:r>
              <a:rPr lang="en-GB" dirty="0"/>
              <a:t> 1.0 - 1.0</a:t>
            </a:r>
          </a:p>
          <a:p>
            <a:r>
              <a:rPr lang="en-GB" dirty="0"/>
              <a:t>for e = 0 to 6 do</a:t>
            </a:r>
          </a:p>
          <a:p>
            <a:r>
              <a:rPr lang="en-GB" dirty="0"/>
              <a:t>  let d = 10.0**(float -e)</a:t>
            </a:r>
          </a:p>
          <a:p>
            <a:r>
              <a:rPr lang="en-GB" dirty="0"/>
              <a:t>  let result = truth -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"d = %e: </a:t>
            </a:r>
            <a:r>
              <a:rPr lang="en-GB" dirty="0" err="1"/>
              <a:t>exp</a:t>
            </a:r>
            <a:r>
              <a:rPr lang="en-GB" dirty="0"/>
              <a:t> 1.0 - 1.0 - 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1e-5</a:t>
            </a:r>
          </a:p>
          <a:p>
            <a:r>
              <a:rPr lang="en-GB" dirty="0"/>
              <a:t>let result = integrate (fun x -&gt; x * </a:t>
            </a:r>
            <a:r>
              <a:rPr lang="en-GB" dirty="0" err="1"/>
              <a:t>exp</a:t>
            </a:r>
            <a:r>
              <a:rPr lang="en-GB" dirty="0"/>
              <a:t>(x))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</a:t>
            </a:r>
            <a:r>
              <a:rPr lang="en-GB"/>
              <a:t>x = x </a:t>
            </a:r>
            <a:r>
              <a:rPr lang="en-GB" dirty="0"/>
              <a:t>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f = fun x -&gt; x * </a:t>
            </a:r>
            <a:r>
              <a:rPr lang="en-GB" dirty="0" err="1"/>
              <a:t>exp</a:t>
            </a:r>
            <a:r>
              <a:rPr lang="en-GB" dirty="0"/>
              <a:t>(x)</a:t>
            </a:r>
          </a:p>
          <a:p>
            <a:r>
              <a:rPr lang="en-GB" dirty="0"/>
              <a:t>f 3.0</a:t>
            </a:r>
          </a:p>
        </p:txBody>
      </p: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8E27-81F2-7C45-8D95-8F34478A5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7C31-27B9-9748-9768-3B28401008C5}"/>
              </a:ext>
            </a:extLst>
          </p:cNvPr>
          <p:cNvSpPr txBox="1"/>
          <p:nvPr/>
        </p:nvSpPr>
        <p:spPr>
          <a:xfrm>
            <a:off x="397566" y="2564295"/>
            <a:ext cx="57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bg1"/>
                </a:solidFill>
              </a:rPr>
              <a:t>Tid: 24. september 2018 kl. 12.15-13.00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b="1" dirty="0">
                <a:solidFill>
                  <a:schemeClr val="bg1"/>
                </a:solidFill>
              </a:rPr>
              <a:t>Sted: Lille UP1</a:t>
            </a:r>
            <a:endParaRPr lang="da-DK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3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2" y="2054637"/>
            <a:ext cx="4076457" cy="265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053418" y="2054629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219C4B-716A-E34C-BD60-349CC37F942C}"/>
              </a:ext>
            </a:extLst>
          </p:cNvPr>
          <p:cNvSpPr txBox="1"/>
          <p:nvPr/>
        </p:nvSpPr>
        <p:spPr>
          <a:xfrm>
            <a:off x="6485858" y="6309516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/y8yuuyy4</a:t>
            </a:r>
            <a:endParaRPr lang="en-GB" sz="4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127A720-EAC7-574B-B594-5668580DF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200532" y="3763926"/>
            <a:ext cx="4967185" cy="303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E59253-C872-2249-8984-19E3C337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03" y="3763926"/>
            <a:ext cx="18161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B70C6-A60A-9142-B818-11876B19A0B4}"/>
              </a:ext>
            </a:extLst>
          </p:cNvPr>
          <p:cNvSpPr txBox="1"/>
          <p:nvPr/>
        </p:nvSpPr>
        <p:spPr>
          <a:xfrm>
            <a:off x="6485857" y="5847851"/>
            <a:ext cx="401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https</a:t>
            </a:r>
            <a:r>
              <a:rPr lang="da-DK" sz="2400" b="1" dirty="0"/>
              <a:t>://</a:t>
            </a:r>
            <a:r>
              <a:rPr lang="da-DK" sz="2400" b="1" dirty="0" err="1"/>
              <a:t>tinyurl.com</a:t>
            </a:r>
            <a:r>
              <a:rPr lang="da-DK" sz="2400" b="1" dirty="0"/>
              <a:t>/y923467c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244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496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6996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042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</a:t>
            </a:r>
            <a:r>
              <a:rPr lang="en-GB" dirty="0"/>
              <a:t> </a:t>
            </a:r>
            <a:r>
              <a:rPr lang="en-GB" dirty="0" err="1"/>
              <a:t>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6092</TotalTime>
  <Words>1980</Words>
  <Application>Microsoft Macintosh PowerPoint</Application>
  <PresentationFormat>Widescreen</PresentationFormat>
  <Paragraphs>321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Fibonacci</vt:lpstr>
      <vt:lpstr>Tupler</vt:lpstr>
      <vt:lpstr>Fibonacci</vt:lpstr>
      <vt:lpstr>Betingelser</vt:lpstr>
      <vt:lpstr>Decimal til Binær</vt:lpstr>
      <vt:lpstr>Hvad gør programmet?</vt:lpstr>
      <vt:lpstr>Højere ordens funktioner</vt:lpstr>
      <vt:lpstr>Højere ordens funktioner</vt:lpstr>
      <vt:lpstr>Anonyme funktioner</vt:lpstr>
      <vt:lpstr>PowerPoint Presentation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91</cp:revision>
  <cp:lastPrinted>2018-09-18T13:13:34Z</cp:lastPrinted>
  <dcterms:created xsi:type="dcterms:W3CDTF">2018-09-04T07:39:02Z</dcterms:created>
  <dcterms:modified xsi:type="dcterms:W3CDTF">2018-09-20T18:01:29Z</dcterms:modified>
</cp:coreProperties>
</file>