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267" d="100"/>
          <a:sy n="267" d="100"/>
        </p:scale>
        <p:origin x="2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88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37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92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81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50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82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81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469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20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385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5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2C1C-AC4C-ED48-8C85-5312E332BE73}" type="datetimeFigureOut">
              <a:rPr lang="en-DK" smtClean="0"/>
              <a:t>24/11/2022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3AC8-CEFF-AE45-9FD7-850139A7366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34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E05682-8ECC-89DE-F553-5CC4AC40BABF}"/>
              </a:ext>
            </a:extLst>
          </p:cNvPr>
          <p:cNvSpPr>
            <a:spLocks noChangeAspect="1"/>
          </p:cNvSpPr>
          <p:nvPr/>
        </p:nvSpPr>
        <p:spPr>
          <a:xfrm>
            <a:off x="178782" y="179052"/>
            <a:ext cx="2520000" cy="25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F95644-9A5E-8233-B359-CFCA95B37977}"/>
              </a:ext>
            </a:extLst>
          </p:cNvPr>
          <p:cNvCxnSpPr>
            <a:cxnSpLocks/>
            <a:endCxn id="4" idx="6"/>
          </p:cNvCxnSpPr>
          <p:nvPr/>
        </p:nvCxnSpPr>
        <p:spPr>
          <a:xfrm flipV="1">
            <a:off x="1438782" y="1439052"/>
            <a:ext cx="1260000" cy="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6BB48F-EBB3-7A58-77D5-C6625CA51969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1438783" y="548098"/>
            <a:ext cx="890955" cy="890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1A09A-77CE-99F6-A580-32DB36B4D738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438782" y="179053"/>
            <a:ext cx="0" cy="12682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E6B32F-8F2E-379E-321C-B49268FCF20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547828" y="548098"/>
            <a:ext cx="890955" cy="890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72D1E7-3634-BEF1-548E-BC2F393D15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178783" y="1439052"/>
            <a:ext cx="12599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E2BC7-CA3D-A418-1236-F83366B02BD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47827" y="1438243"/>
            <a:ext cx="890954" cy="891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6C1985-E859-5C3F-4BF0-08D0BCC6503F}"/>
              </a:ext>
            </a:extLst>
          </p:cNvPr>
          <p:cNvCxnSpPr>
            <a:cxnSpLocks/>
          </p:cNvCxnSpPr>
          <p:nvPr/>
        </p:nvCxnSpPr>
        <p:spPr>
          <a:xfrm flipH="1">
            <a:off x="1438782" y="1447288"/>
            <a:ext cx="7965" cy="1255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7B5238-A778-586F-FDA3-8FFF0ED335C1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1453799" y="1434935"/>
            <a:ext cx="875939" cy="895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01055B4-E46C-6D6D-94F0-4597C7466CBA}"/>
              </a:ext>
            </a:extLst>
          </p:cNvPr>
          <p:cNvSpPr>
            <a:spLocks noChangeAspect="1"/>
          </p:cNvSpPr>
          <p:nvPr/>
        </p:nvSpPr>
        <p:spPr>
          <a:xfrm>
            <a:off x="539862" y="539862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868C5-6445-D716-E7C2-DAB7E520FB62}"/>
              </a:ext>
            </a:extLst>
          </p:cNvPr>
          <p:cNvSpPr txBox="1"/>
          <p:nvPr/>
        </p:nvSpPr>
        <p:spPr>
          <a:xfrm>
            <a:off x="1917939" y="-18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5C7A32-BE42-3128-7C72-4A27BA321F39}"/>
              </a:ext>
            </a:extLst>
          </p:cNvPr>
          <p:cNvSpPr txBox="1"/>
          <p:nvPr/>
        </p:nvSpPr>
        <p:spPr>
          <a:xfrm>
            <a:off x="2547939" y="628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8A541-CEDC-0F36-F2C9-E15802BD0AC5}"/>
              </a:ext>
            </a:extLst>
          </p:cNvPr>
          <p:cNvSpPr txBox="1"/>
          <p:nvPr/>
        </p:nvSpPr>
        <p:spPr>
          <a:xfrm>
            <a:off x="2534143" y="1881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C8ECC-0476-787C-8D7E-7FB3441948C0}"/>
              </a:ext>
            </a:extLst>
          </p:cNvPr>
          <p:cNvSpPr txBox="1"/>
          <p:nvPr/>
        </p:nvSpPr>
        <p:spPr>
          <a:xfrm>
            <a:off x="1868964" y="2538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5361A-34EB-5741-4C18-D9C693F26A7C}"/>
              </a:ext>
            </a:extLst>
          </p:cNvPr>
          <p:cNvSpPr txBox="1"/>
          <p:nvPr/>
        </p:nvSpPr>
        <p:spPr>
          <a:xfrm>
            <a:off x="476251" y="2429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6422D1-821B-3029-C4D8-399117F10DB8}"/>
              </a:ext>
            </a:extLst>
          </p:cNvPr>
          <p:cNvSpPr txBox="1"/>
          <p:nvPr/>
        </p:nvSpPr>
        <p:spPr>
          <a:xfrm>
            <a:off x="-9807" y="1728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35BD71-3E28-D736-324F-CB9A6824E69A}"/>
              </a:ext>
            </a:extLst>
          </p:cNvPr>
          <p:cNvSpPr txBox="1"/>
          <p:nvPr/>
        </p:nvSpPr>
        <p:spPr>
          <a:xfrm>
            <a:off x="27939" y="652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14B1CD-4E79-0674-3583-47B6AE0B82A1}"/>
              </a:ext>
            </a:extLst>
          </p:cNvPr>
          <p:cNvSpPr txBox="1"/>
          <p:nvPr/>
        </p:nvSpPr>
        <p:spPr>
          <a:xfrm>
            <a:off x="63484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85FE81-D879-DE6D-BF4F-A319B2360AE0}"/>
              </a:ext>
            </a:extLst>
          </p:cNvPr>
          <p:cNvSpPr txBox="1"/>
          <p:nvPr/>
        </p:nvSpPr>
        <p:spPr>
          <a:xfrm rot="17622499">
            <a:off x="159710" y="85820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Some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2FE6C5-73E2-9BB3-1C2D-D6864CE45A82}"/>
              </a:ext>
            </a:extLst>
          </p:cNvPr>
          <p:cNvSpPr txBox="1"/>
          <p:nvPr/>
        </p:nvSpPr>
        <p:spPr>
          <a:xfrm rot="20128530">
            <a:off x="693655" y="323475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Some 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32CC3-72E2-9C1A-D4BC-623B23A7A353}"/>
              </a:ext>
            </a:extLst>
          </p:cNvPr>
          <p:cNvSpPr txBox="1"/>
          <p:nvPr/>
        </p:nvSpPr>
        <p:spPr>
          <a:xfrm rot="1256914">
            <a:off x="1564232" y="32029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Some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5E2B1F-EE49-9F62-C917-1F8FA32FDA7B}"/>
              </a:ext>
            </a:extLst>
          </p:cNvPr>
          <p:cNvSpPr txBox="1"/>
          <p:nvPr/>
        </p:nvSpPr>
        <p:spPr>
          <a:xfrm>
            <a:off x="2366858" y="-30070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last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D1413B-9500-11C6-E2A5-8B35209EC264}"/>
              </a:ext>
            </a:extLst>
          </p:cNvPr>
          <p:cNvSpPr txBox="1"/>
          <p:nvPr/>
        </p:nvSpPr>
        <p:spPr>
          <a:xfrm>
            <a:off x="-19190" y="-5810"/>
            <a:ext cx="6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DK" dirty="0"/>
              <a:t>irst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20D1C7-A409-C2F9-8E91-06D71EF22E5E}"/>
              </a:ext>
            </a:extLst>
          </p:cNvPr>
          <p:cNvCxnSpPr>
            <a:cxnSpLocks/>
            <a:stCxn id="47" idx="1"/>
            <a:endCxn id="36" idx="3"/>
          </p:cNvCxnSpPr>
          <p:nvPr/>
        </p:nvCxnSpPr>
        <p:spPr>
          <a:xfrm flipH="1">
            <a:off x="2219625" y="154596"/>
            <a:ext cx="147233" cy="1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C5D0FF-71E6-7432-87DE-E58CBBAA1540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flipH="1">
            <a:off x="178782" y="363522"/>
            <a:ext cx="120321" cy="28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D14C61D-013A-3532-EBC1-F51507A135B6}"/>
              </a:ext>
            </a:extLst>
          </p:cNvPr>
          <p:cNvSpPr txBox="1"/>
          <p:nvPr/>
        </p:nvSpPr>
        <p:spPr>
          <a:xfrm rot="3979318">
            <a:off x="2186623" y="875816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None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7D9C32-744B-0244-943B-148AA607B94A}"/>
              </a:ext>
            </a:extLst>
          </p:cNvPr>
          <p:cNvSpPr txBox="1"/>
          <p:nvPr/>
        </p:nvSpPr>
        <p:spPr>
          <a:xfrm rot="14641455">
            <a:off x="166672" y="1729913"/>
            <a:ext cx="5918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Some 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67295A-39C8-B781-79E0-07C6F306CE72}"/>
              </a:ext>
            </a:extLst>
          </p:cNvPr>
          <p:cNvSpPr txBox="1"/>
          <p:nvPr/>
        </p:nvSpPr>
        <p:spPr>
          <a:xfrm rot="6888684">
            <a:off x="2203682" y="1718362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B66308-4D05-5C7C-558D-068600C575EF}"/>
              </a:ext>
            </a:extLst>
          </p:cNvPr>
          <p:cNvSpPr txBox="1"/>
          <p:nvPr/>
        </p:nvSpPr>
        <p:spPr>
          <a:xfrm rot="9335154">
            <a:off x="1588613" y="2307612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None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B8CAED-00E9-D374-7386-B24865FD6B42}"/>
              </a:ext>
            </a:extLst>
          </p:cNvPr>
          <p:cNvSpPr txBox="1"/>
          <p:nvPr/>
        </p:nvSpPr>
        <p:spPr>
          <a:xfrm rot="12051423">
            <a:off x="758320" y="229851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5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145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24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</cp:revision>
  <dcterms:created xsi:type="dcterms:W3CDTF">2022-11-24T09:00:35Z</dcterms:created>
  <dcterms:modified xsi:type="dcterms:W3CDTF">2022-11-24T09:17:20Z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2022-11-24T09:04:36Z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29d359d8-fe71-4f9e-bc8d-b3ad0f50e5cf</vt:lpwstr>
  </property>
  <property fmtid="{D5CDD505-2E9C-101B-9397-08002B2CF9AE}" pid="8" name="MSIP_Label_6a2630e2-1ac5-455e-8217-0156b1936a76_ContentBits">
    <vt:lpwstr>0</vt:lpwstr>
  </property>
</Properties>
</file>