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4"/>
    <p:restoredTop sz="94648"/>
  </p:normalViewPr>
  <p:slideViewPr>
    <p:cSldViewPr snapToGrid="0" snapToObjects="1">
      <p:cViewPr varScale="1">
        <p:scale>
          <a:sx n="71" d="100"/>
          <a:sy n="71" d="100"/>
        </p:scale>
        <p:origin x="16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8A02-CF69-E444-92EE-91BCACA8848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925F-5F5E-9844-9D92-036D2877A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Bits </a:t>
            </a:r>
            <a:r>
              <a:rPr lang="en-US" dirty="0" err="1" smtClean="0"/>
              <a:t>og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129073"/>
            <a:ext cx="4311260" cy="65538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11200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3007585"/>
            <a:ext cx="3073400" cy="25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1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8" y="113648"/>
            <a:ext cx="6187144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92" y="2161010"/>
            <a:ext cx="6229138" cy="44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7" y="0"/>
            <a:ext cx="5179383" cy="361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7" y="3319776"/>
            <a:ext cx="5230181" cy="3442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2055813"/>
            <a:ext cx="5753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Bits og Bytes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og Bytes</dc:title>
  <dc:creator>Jon Sporring</dc:creator>
  <cp:lastModifiedBy>Jon Sporring</cp:lastModifiedBy>
  <cp:revision>3</cp:revision>
  <dcterms:created xsi:type="dcterms:W3CDTF">2017-09-12T11:22:44Z</dcterms:created>
  <dcterms:modified xsi:type="dcterms:W3CDTF">2017-09-12T11:38:25Z</dcterms:modified>
</cp:coreProperties>
</file>