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0" r:id="rId5"/>
    <p:sldId id="265" r:id="rId6"/>
    <p:sldId id="267" r:id="rId7"/>
    <p:sldId id="268" r:id="rId8"/>
    <p:sldId id="269" r:id="rId9"/>
    <p:sldId id="275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3"/>
    <p:restoredTop sz="91411"/>
  </p:normalViewPr>
  <p:slideViewPr>
    <p:cSldViewPr snapToGrid="0" snapToObjects="1">
      <p:cViewPr varScale="1">
        <p:scale>
          <a:sx n="47" d="100"/>
          <a:sy n="47" d="100"/>
        </p:scale>
        <p:origin x="1496" y="2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46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sporring/repositories/PoP/lectures/1.3Scratch/8%20Collect%20Computers.sb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1.3: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da-DK" sz="2000" dirty="0"/>
              <a:t>Værdi</a:t>
            </a:r>
          </a:p>
          <a:p>
            <a:r>
              <a:rPr lang="da-DK" sz="2000" dirty="0"/>
              <a:t>Løkke</a:t>
            </a:r>
          </a:p>
          <a:p>
            <a:r>
              <a:rPr lang="da-DK" sz="2000" dirty="0"/>
              <a:t>Variabel</a:t>
            </a:r>
          </a:p>
          <a:p>
            <a:r>
              <a:rPr lang="da-DK" sz="2000" dirty="0"/>
              <a:t>Kommunikation</a:t>
            </a:r>
          </a:p>
          <a:p>
            <a:pPr marL="0" indent="0">
              <a:buNone/>
            </a:pPr>
            <a:endParaRPr lang="da-DK" sz="2000" dirty="0"/>
          </a:p>
          <a:p>
            <a:r>
              <a:rPr lang="da-DK" sz="2000" dirty="0"/>
              <a:t>Initial starttilstand</a:t>
            </a:r>
          </a:p>
          <a:p>
            <a:r>
              <a:rPr lang="da-DK" sz="2000" dirty="0"/>
              <a:t>Betingelser</a:t>
            </a:r>
          </a:p>
          <a:p>
            <a:r>
              <a:rPr lang="da-DK" sz="2000" dirty="0"/>
              <a:t>Udtryk</a:t>
            </a:r>
          </a:p>
          <a:p>
            <a:r>
              <a:rPr lang="da-DK" sz="2000" dirty="0"/>
              <a:t>Tilfældigt 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5FD67-B58E-5B47-9510-3467F1E35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" r="-2" b="1172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/>
          <p:nvPr/>
        </p:nvCxnSpPr>
        <p:spPr>
          <a:xfrm>
            <a:off x="748146" y="4239491"/>
            <a:ext cx="4156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5AF-8BD8-3448-ABDA-9E48E874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detection: What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24175-6AAE-6346-978F-DA1385AA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19" y="1690688"/>
            <a:ext cx="9301162" cy="5167312"/>
          </a:xfrm>
        </p:spPr>
      </p:pic>
    </p:spTree>
    <p:extLst>
      <p:ext uri="{BB962C8B-B14F-4D97-AF65-F5344CB8AC3E}">
        <p14:creationId xmlns:p14="http://schemas.microsoft.com/office/powerpoint/2010/main" val="428890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492598" cy="1191491"/>
          </a:xfrm>
        </p:spPr>
        <p:txBody>
          <a:bodyPr>
            <a:normAutofit fontScale="90000"/>
          </a:bodyPr>
          <a:lstStyle/>
          <a:p>
            <a:r>
              <a:rPr lang="da-DK" dirty="0"/>
              <a:t>Hvad gør programmet? </a:t>
            </a: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tinyurl.com</a:t>
            </a:r>
            <a:r>
              <a:rPr lang="da-DK" dirty="0"/>
              <a:t>/y7b9zdb6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4DE6E-0C20-FE43-BB59-0AD6A365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409244"/>
            <a:ext cx="8245689" cy="54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 kontrollerer </a:t>
            </a:r>
            <a:r>
              <a:rPr lang="da-DK" dirty="0" err="1"/>
              <a:t>playable-character</a:t>
            </a:r>
            <a:r>
              <a:rPr lang="da-DK" dirty="0"/>
              <a:t> (pc)</a:t>
            </a:r>
          </a:p>
          <a:p>
            <a:r>
              <a:rPr lang="da-DK" dirty="0"/>
              <a:t>Objekt placeres tilfældigt på skærmen</a:t>
            </a:r>
          </a:p>
          <a:p>
            <a:r>
              <a:rPr lang="da-DK" dirty="0"/>
              <a:t>Bruger får point, når pc rammer objekt, hvorefter objekt forsvinder og nyt placeres tilfældigt.</a:t>
            </a:r>
          </a:p>
          <a:p>
            <a:r>
              <a:rPr lang="da-DK" dirty="0"/>
              <a:t>Point vises på skærmen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42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CDB47-6D44-BF49-8AE9-05EA3BD56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0871"/>
            <a:ext cx="5811589" cy="114571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7DECA2D-B70F-AF4F-B55D-28FDDA6C4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04" b="-38204"/>
          <a:stretch/>
        </p:blipFill>
        <p:spPr>
          <a:xfrm>
            <a:off x="6123827" y="1440871"/>
            <a:ext cx="6068173" cy="119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</a:t>
            </a:r>
            <a:r>
              <a:rPr lang="en-GB" dirty="0" err="1"/>
              <a:t>Obj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A5694-F210-2F4C-9AC6-0D1BEAE2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90687"/>
            <a:ext cx="6708442" cy="5167313"/>
          </a:xfrm>
        </p:spPr>
      </p:pic>
    </p:spTree>
    <p:extLst>
      <p:ext uri="{BB962C8B-B14F-4D97-AF65-F5344CB8AC3E}">
        <p14:creationId xmlns:p14="http://schemas.microsoft.com/office/powerpoint/2010/main" val="10690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6BED6-5EAA-0149-BB12-E186962B3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1994" y="2715924"/>
            <a:ext cx="9118282" cy="2532856"/>
          </a:xfrm>
        </p:spPr>
      </p:pic>
    </p:spTree>
    <p:extLst>
      <p:ext uri="{BB962C8B-B14F-4D97-AF65-F5344CB8AC3E}">
        <p14:creationId xmlns:p14="http://schemas.microsoft.com/office/powerpoint/2010/main" val="155276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48C8-14AE-3E4B-A1E8-9909A82E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794F-5BA7-2146-9F85-C1A0679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155661"/>
            <a:ext cx="6426200" cy="11946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6000" dirty="0"/>
              <a:t>Run </a:t>
            </a:r>
            <a:r>
              <a:rPr lang="en-GB" sz="6000" dirty="0">
                <a:hlinkClick r:id="rId2"/>
              </a:rPr>
              <a:t>Collect Computers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9635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105</Words>
  <Application>Microsoft Macintosh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Programmering og Problemløsning</vt:lpstr>
      <vt:lpstr>Nøglekoncepter</vt:lpstr>
      <vt:lpstr>Motion detection: What does it do?</vt:lpstr>
      <vt:lpstr>Hvad gør programmet? https://tinyurl.com/y7b9zdb6</vt:lpstr>
      <vt:lpstr>Online programming: Collect computers</vt:lpstr>
      <vt:lpstr>Online programming: Collect computers - PC</vt:lpstr>
      <vt:lpstr>Online programming: Collect computers - Obj</vt:lpstr>
      <vt:lpstr>Online programming: Collect computers - Points</vt:lpstr>
      <vt:lpstr>Online programming: Collect computers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17</cp:revision>
  <dcterms:created xsi:type="dcterms:W3CDTF">2018-09-04T07:39:02Z</dcterms:created>
  <dcterms:modified xsi:type="dcterms:W3CDTF">2018-09-09T08:38:22Z</dcterms:modified>
</cp:coreProperties>
</file>