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82" r:id="rId4"/>
    <p:sldId id="287" r:id="rId5"/>
    <p:sldId id="288" r:id="rId6"/>
    <p:sldId id="291" r:id="rId7"/>
    <p:sldId id="259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/>
    <p:restoredTop sz="91503"/>
  </p:normalViewPr>
  <p:slideViewPr>
    <p:cSldViewPr snapToGrid="0" snapToObjects="1">
      <p:cViewPr varScale="1">
        <p:scale>
          <a:sx n="96" d="100"/>
          <a:sy n="96" d="100"/>
        </p:scale>
        <p:origin x="464" y="168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Kør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hver</a:t>
            </a:r>
            <a:r>
              <a:rPr lang="en-GB" dirty="0"/>
              <a:t> sit </a:t>
            </a:r>
            <a:r>
              <a:rPr lang="en-GB" dirty="0" err="1"/>
              <a:t>vindue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68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8 bit </a:t>
            </a:r>
            <a:r>
              <a:rPr lang="en-GB" dirty="0" err="1"/>
              <a:t>lig</a:t>
            </a:r>
            <a:r>
              <a:rPr lang="en-GB" dirty="0"/>
              <a:t> 256 </a:t>
            </a:r>
            <a:r>
              <a:rPr lang="en-GB" dirty="0" err="1"/>
              <a:t>forskellige</a:t>
            </a:r>
            <a:r>
              <a:rPr lang="en-GB" dirty="0"/>
              <a:t> </a:t>
            </a:r>
            <a:r>
              <a:rPr lang="en-GB" dirty="0" err="1"/>
              <a:t>tal</a:t>
            </a:r>
            <a:endParaRPr lang="en-GB" dirty="0"/>
          </a:p>
          <a:p>
            <a:r>
              <a:rPr lang="en-GB" dirty="0"/>
              <a:t>Vis 134 = 100 + 30 + 4 = 1 * 10^2 + 3 * 10^1 + 4 * 10^0 = sum </a:t>
            </a:r>
            <a:r>
              <a:rPr lang="en-GB" dirty="0" err="1"/>
              <a:t>d_i</a:t>
            </a:r>
            <a:r>
              <a:rPr lang="en-GB" dirty="0"/>
              <a:t> 10^I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73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117_10 = 1110101_2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1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3, 3u, -3u, 3y, 3s, 3L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42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 </a:t>
            </a:r>
            <a:r>
              <a:rPr lang="en-GB" dirty="0" err="1"/>
              <a:t>eksempel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: </a:t>
            </a:r>
            <a:r>
              <a:rPr lang="en-GB" dirty="0" err="1"/>
              <a:t>int</a:t>
            </a:r>
            <a:r>
              <a:rPr lang="en-GB" dirty="0"/>
              <a:t> ‘a’ </a:t>
            </a:r>
            <a:r>
              <a:rPr lang="en-GB" dirty="0" err="1"/>
              <a:t>og</a:t>
            </a:r>
            <a:r>
              <a:rPr lang="en-GB" dirty="0"/>
              <a:t> 0x61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lokaliser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tabellen</a:t>
            </a:r>
            <a:endParaRPr lang="en-GB" dirty="0"/>
          </a:p>
          <a:p>
            <a:r>
              <a:rPr lang="en-GB" dirty="0"/>
              <a:t>Vis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tegn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strenge</a:t>
            </a:r>
            <a:r>
              <a:rPr lang="en-GB" dirty="0"/>
              <a:t> med “\n”, “\\”, “\097” </a:t>
            </a:r>
            <a:r>
              <a:rPr lang="en-GB" dirty="0" err="1"/>
              <a:t>og</a:t>
            </a:r>
            <a:r>
              <a:rPr lang="en-GB" dirty="0"/>
              <a:t> “\u0061”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431B5-AB57-3E4A-80D5-B6800CF853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3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2.2+3: Tal, typer og operatorer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92C342-AD12-5442-B141-0A7A3D25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20" y="828435"/>
            <a:ext cx="5916570" cy="42549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597078-62C4-224C-8249-062C1B1E2FF1}"/>
              </a:ext>
            </a:extLst>
          </p:cNvPr>
          <p:cNvSpPr txBox="1">
            <a:spLocks/>
          </p:cNvSpPr>
          <p:nvPr/>
        </p:nvSpPr>
        <p:spPr>
          <a:xfrm>
            <a:off x="244800" y="-56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F#: </a:t>
            </a:r>
            <a:r>
              <a:rPr lang="en-GB" dirty="0" err="1"/>
              <a:t>Teksteditor</a:t>
            </a:r>
            <a:r>
              <a:rPr lang="en-GB" dirty="0"/>
              <a:t>, </a:t>
            </a:r>
            <a:r>
              <a:rPr lang="en-GB" dirty="0" err="1"/>
              <a:t>kompilering</a:t>
            </a:r>
            <a:r>
              <a:rPr lang="en-GB" dirty="0"/>
              <a:t>, </a:t>
            </a:r>
            <a:r>
              <a:rPr lang="en-GB" dirty="0" err="1"/>
              <a:t>kørsel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864C0-336B-004B-BC4E-193F9E10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794" y="836124"/>
            <a:ext cx="3877927" cy="4267948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6174F93D-49A5-B247-892B-198E7BB783A1}"/>
              </a:ext>
            </a:extLst>
          </p:cNvPr>
          <p:cNvSpPr>
            <a:spLocks noChangeAspect="1"/>
          </p:cNvSpPr>
          <p:nvPr/>
        </p:nvSpPr>
        <p:spPr>
          <a:xfrm>
            <a:off x="3085408" y="4043155"/>
            <a:ext cx="1080000" cy="1080000"/>
          </a:xfrm>
          <a:prstGeom prst="arc">
            <a:avLst>
              <a:gd name="adj1" fmla="val 15893694"/>
              <a:gd name="adj2" fmla="val 79913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6A3469-80F1-AB4B-B5DD-80CAABBE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3886" y="4747108"/>
            <a:ext cx="10619601" cy="2077748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56C3902D-F6EB-A14D-B679-B540270BBC0C}"/>
              </a:ext>
            </a:extLst>
          </p:cNvPr>
          <p:cNvSpPr>
            <a:spLocks noChangeAspect="1"/>
          </p:cNvSpPr>
          <p:nvPr/>
        </p:nvSpPr>
        <p:spPr>
          <a:xfrm rot="16200000">
            <a:off x="5624530" y="4043155"/>
            <a:ext cx="1080000" cy="1080000"/>
          </a:xfrm>
          <a:prstGeom prst="arc">
            <a:avLst>
              <a:gd name="adj1" fmla="val 15893694"/>
              <a:gd name="adj2" fmla="val 799139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525A-9CB8-B349-A856-2E5DA7A7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F#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E2BDA-DEEC-DC4C-BF4D-CAE887C7C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314595"/>
            <a:ext cx="10619601" cy="207774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47497E-8525-5647-8466-10AB1E30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21" y="4255727"/>
            <a:ext cx="4966758" cy="1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6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/>
              <a:t>Alt på computeren er relateret til binære tal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1" y="15384"/>
            <a:ext cx="4501242" cy="684261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279" y="2220684"/>
            <a:ext cx="1727200" cy="82550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21A5D02B-35E6-F748-985D-C29A5722A5B6}"/>
              </a:ext>
            </a:extLst>
          </p:cNvPr>
          <p:cNvSpPr/>
          <p:nvPr/>
        </p:nvSpPr>
        <p:spPr>
          <a:xfrm>
            <a:off x="6995886" y="365125"/>
            <a:ext cx="230415" cy="150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05163D7-045D-494B-9F26-B2D9C3B1CE78}"/>
              </a:ext>
            </a:extLst>
          </p:cNvPr>
          <p:cNvSpPr/>
          <p:nvPr/>
        </p:nvSpPr>
        <p:spPr>
          <a:xfrm>
            <a:off x="6429829" y="365125"/>
            <a:ext cx="208643" cy="31618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851E2-A11F-4249-87A2-16D48458F6F8}"/>
              </a:ext>
            </a:extLst>
          </p:cNvPr>
          <p:cNvSpPr txBox="1"/>
          <p:nvPr/>
        </p:nvSpPr>
        <p:spPr>
          <a:xfrm rot="16200000">
            <a:off x="6101859" y="934068"/>
            <a:ext cx="141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oktal ciffer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7BFBA-8782-3448-900F-12B520F992CE}"/>
              </a:ext>
            </a:extLst>
          </p:cNvPr>
          <p:cNvSpPr txBox="1"/>
          <p:nvPr/>
        </p:nvSpPr>
        <p:spPr>
          <a:xfrm rot="16200000">
            <a:off x="5437062" y="176138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Et heksal ciffer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781C5-74AC-1143-BA35-24F6A8D317B3}"/>
              </a:ext>
            </a:extLst>
          </p:cNvPr>
          <p:cNvSpPr txBox="1"/>
          <p:nvPr/>
        </p:nvSpPr>
        <p:spPr>
          <a:xfrm>
            <a:off x="1035954" y="3842346"/>
            <a:ext cx="4990853" cy="584775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/ycpxcto5</a:t>
            </a:r>
          </a:p>
        </p:txBody>
      </p:sp>
    </p:spTree>
    <p:extLst>
      <p:ext uri="{BB962C8B-B14F-4D97-AF65-F5344CB8AC3E}">
        <p14:creationId xmlns:p14="http://schemas.microsoft.com/office/powerpoint/2010/main" val="17497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365125"/>
            <a:ext cx="6750958" cy="1325563"/>
          </a:xfrm>
        </p:spPr>
        <p:txBody>
          <a:bodyPr/>
          <a:lstStyle/>
          <a:p>
            <a:r>
              <a:rPr lang="da-DK" dirty="0"/>
              <a:t>Dividér med 2 algoritmen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80" y="3269752"/>
            <a:ext cx="1727200" cy="8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17" y="2429326"/>
            <a:ext cx="3073400" cy="2506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3A7C3-AC53-EA4F-8074-95B3100ED30E}"/>
              </a:ext>
            </a:extLst>
          </p:cNvPr>
          <p:cNvSpPr txBox="1"/>
          <p:nvPr/>
        </p:nvSpPr>
        <p:spPr>
          <a:xfrm>
            <a:off x="1585913" y="1928813"/>
            <a:ext cx="27431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sz="2400" dirty="0"/>
              <a:t>Fra </a:t>
            </a:r>
            <a:r>
              <a:rPr lang="en-GB" sz="2400" dirty="0" err="1"/>
              <a:t>binær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decimal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1ACD5-D9BE-0249-864B-1C55C0F2EB3A}"/>
              </a:ext>
            </a:extLst>
          </p:cNvPr>
          <p:cNvSpPr txBox="1"/>
          <p:nvPr/>
        </p:nvSpPr>
        <p:spPr>
          <a:xfrm>
            <a:off x="6469517" y="1928813"/>
            <a:ext cx="274318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GB" sz="2400" dirty="0"/>
              <a:t>Fra decimal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binær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620AF-8A2C-554D-BABE-1A0D74CEB14A}"/>
              </a:ext>
            </a:extLst>
          </p:cNvPr>
          <p:cNvSpPr/>
          <p:nvPr/>
        </p:nvSpPr>
        <p:spPr>
          <a:xfrm>
            <a:off x="3539146" y="5680718"/>
            <a:ext cx="5113708" cy="584775"/>
          </a:xfrm>
          <a:prstGeom prst="rect">
            <a:avLst/>
          </a:prstGeom>
          <a:ln w="635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GB" sz="3200" dirty="0"/>
              <a:t>https://</a:t>
            </a:r>
            <a:r>
              <a:rPr lang="en-GB" sz="3200" dirty="0" err="1"/>
              <a:t>tinyurl.com</a:t>
            </a:r>
            <a:r>
              <a:rPr lang="en-GB" sz="3200" dirty="0"/>
              <a:t>/y7s5979a</a:t>
            </a:r>
          </a:p>
        </p:txBody>
      </p:sp>
    </p:spTree>
    <p:extLst>
      <p:ext uri="{BB962C8B-B14F-4D97-AF65-F5344CB8AC3E}">
        <p14:creationId xmlns:p14="http://schemas.microsoft.com/office/powerpoint/2010/main" val="2473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0F5C-0BC2-EC4A-871F-E21FBBB4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8"/>
          </a:xfrm>
        </p:spPr>
        <p:txBody>
          <a:bodyPr/>
          <a:lstStyle/>
          <a:p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formen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legoklodsen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C4A6FB-3183-AD48-9DE8-A297D67A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97449"/>
              </p:ext>
            </p:extLst>
          </p:nvPr>
        </p:nvGraphicFramePr>
        <p:xfrm>
          <a:off x="1474056" y="1284288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231429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1342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68139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7970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18506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14911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391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6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Værdi</a:t>
                      </a:r>
                      <a:r>
                        <a:rPr lang="en-GB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‘3’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“3”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3.0e0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99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3BFFCE-7372-1346-A705-A9CB4F43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2"/>
            <a:ext cx="5962862" cy="403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4016A-D673-2E45-BFA4-D9F28185A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62" y="2362202"/>
            <a:ext cx="6229138" cy="44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4" y="365125"/>
            <a:ext cx="6836228" cy="1449161"/>
          </a:xfrm>
        </p:spPr>
        <p:txBody>
          <a:bodyPr>
            <a:normAutofit/>
          </a:bodyPr>
          <a:lstStyle/>
          <a:p>
            <a:r>
              <a:rPr lang="en-US" dirty="0"/>
              <a:t>ASCII, Latin1, UTF8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Kodesider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" y="2493645"/>
            <a:ext cx="6226629" cy="434984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7" y="2555944"/>
            <a:ext cx="5954047" cy="391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B9572-1986-6A4F-93C3-A8091CEE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86" y="0"/>
            <a:ext cx="4836448" cy="24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187</Words>
  <Application>Microsoft Macintosh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Programmering og Problemløsning</vt:lpstr>
      <vt:lpstr>PowerPoint Presentation</vt:lpstr>
      <vt:lpstr>F#</vt:lpstr>
      <vt:lpstr>Alt på computeren er relateret til binære tal</vt:lpstr>
      <vt:lpstr>Dividér med 2 algoritmen</vt:lpstr>
      <vt:lpstr>Typer definerer formen på legoklodsen</vt:lpstr>
      <vt:lpstr>ASCII, Latin1, UTF8 og Kodesider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41</cp:revision>
  <cp:lastPrinted>2019-09-12T06:50:29Z</cp:lastPrinted>
  <dcterms:created xsi:type="dcterms:W3CDTF">2018-09-04T07:39:02Z</dcterms:created>
  <dcterms:modified xsi:type="dcterms:W3CDTF">2019-09-16T19:23:53Z</dcterms:modified>
</cp:coreProperties>
</file>