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7" r:id="rId4"/>
    <p:sldId id="294" r:id="rId5"/>
    <p:sldId id="299" r:id="rId6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4"/>
    <p:restoredTop sz="91324"/>
  </p:normalViewPr>
  <p:slideViewPr>
    <p:cSldViewPr snapToGrid="0" snapToObjects="1">
      <p:cViewPr varScale="1">
        <p:scale>
          <a:sx n="77" d="100"/>
          <a:sy n="77" d="100"/>
        </p:scale>
        <p:origin x="240" y="17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4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2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Præcedens, association </a:t>
            </a:r>
            <a:r>
              <a:rPr lang="da-DK"/>
              <a:t>og virkefelter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Talsystemer (decimal, binær, </a:t>
            </a:r>
            <a:r>
              <a:rPr lang="da-DK" dirty="0" err="1"/>
              <a:t>octal</a:t>
            </a:r>
            <a:r>
              <a:rPr lang="da-DK" dirty="0"/>
              <a:t>, </a:t>
            </a:r>
            <a:r>
              <a:rPr lang="da-DK" dirty="0" err="1"/>
              <a:t>hexadecimal</a:t>
            </a:r>
            <a:r>
              <a:rPr lang="da-DK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9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2033711"/>
            <a:ext cx="5392770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30D2E7-3C64-064A-BFB2-D768546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577"/>
              </p:ext>
            </p:extLst>
          </p:nvPr>
        </p:nvGraphicFramePr>
        <p:xfrm>
          <a:off x="1401616" y="4535488"/>
          <a:ext cx="8128001" cy="95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err="1"/>
                        <a:t>int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4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13577" y="380112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id="{09D3C618-04CC-C04D-AC71-05D89FB0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14" y="1846622"/>
            <a:ext cx="6443950" cy="41284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89D4AF-A803-DD49-95B6-C8E84C4D2152}"/>
              </a:ext>
            </a:extLst>
          </p:cNvPr>
          <p:cNvSpPr/>
          <p:nvPr/>
        </p:nvSpPr>
        <p:spPr>
          <a:xfrm>
            <a:off x="3536873" y="3125969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682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/>
      <p:bldP spid="54" grpId="0"/>
      <p:bldP spid="57" grpId="0"/>
      <p:bldP spid="5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5" y="24634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6" y="280217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6" y="314051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3" y="34943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9" y="38219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7" y="1691209"/>
            <a:ext cx="1920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Boolske</a:t>
            </a:r>
            <a:r>
              <a:rPr lang="en-GB" sz="2000" dirty="0"/>
              <a:t> </a:t>
            </a:r>
            <a:r>
              <a:rPr lang="en-GB" sz="2000" dirty="0" err="1"/>
              <a:t>værdier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8" y="1937211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Sammenligninger</a:t>
            </a:r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23" y="2455817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12" y="2448340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12" y="4142512"/>
            <a:ext cx="1964965" cy="3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14" y="3921075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4695</TotalTime>
  <Words>359</Words>
  <Application>Microsoft Macintosh PowerPoint</Application>
  <PresentationFormat>Widescreen</PresentationFormat>
  <Paragraphs>97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Operatorer og præcedens</vt:lpstr>
      <vt:lpstr>Operatorer og præcedens</vt:lpstr>
      <vt:lpstr>String slicing,boolske værdier og operatorer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65</cp:revision>
  <cp:lastPrinted>2019-09-17T06:05:07Z</cp:lastPrinted>
  <dcterms:created xsi:type="dcterms:W3CDTF">2018-09-04T07:39:02Z</dcterms:created>
  <dcterms:modified xsi:type="dcterms:W3CDTF">2019-09-17T08:10:06Z</dcterms:modified>
</cp:coreProperties>
</file>