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5" r:id="rId3"/>
    <p:sldId id="314" r:id="rId4"/>
    <p:sldId id="292" r:id="rId5"/>
    <p:sldId id="294" r:id="rId6"/>
    <p:sldId id="297" r:id="rId7"/>
    <p:sldId id="299" r:id="rId8"/>
    <p:sldId id="300" r:id="rId9"/>
    <p:sldId id="298" r:id="rId10"/>
    <p:sldId id="306" r:id="rId11"/>
    <p:sldId id="302" r:id="rId12"/>
    <p:sldId id="308" r:id="rId13"/>
    <p:sldId id="304" r:id="rId14"/>
    <p:sldId id="307" r:id="rId15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0"/>
    <p:restoredTop sz="91324"/>
  </p:normalViewPr>
  <p:slideViewPr>
    <p:cSldViewPr snapToGrid="0" snapToObjects="1">
      <p:cViewPr varScale="1">
        <p:scale>
          <a:sx n="90" d="100"/>
          <a:sy n="90" d="100"/>
        </p:scale>
        <p:origin x="208" y="440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84B5B-FD98-EE40-8A1D-F5498D9E716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5CB52-4E1A-BF4B-8153-F82C61929D78}">
      <dgm:prSet phldrT="[Text]" custT="1"/>
      <dgm:spPr/>
      <dgm:t>
        <a:bodyPr/>
        <a:lstStyle/>
        <a:p>
          <a:pPr algn="l"/>
          <a:r>
            <a:rPr lang="en-US" sz="1800" dirty="0"/>
            <a:t>name = "Jon"</a:t>
          </a:r>
          <a:br>
            <a:rPr lang="en-US" sz="1800" dirty="0"/>
          </a:br>
          <a:r>
            <a:rPr lang="en-US" sz="1800" dirty="0"/>
            <a:t>greeting = "Hello"</a:t>
          </a:r>
        </a:p>
      </dgm:t>
    </dgm:pt>
    <dgm:pt modelId="{24B9E7AB-59FE-2D40-A67F-30B7FDD29102}" type="parTrans" cxnId="{75D89644-DE70-D346-A181-CC701374DA7F}">
      <dgm:prSet/>
      <dgm:spPr/>
      <dgm:t>
        <a:bodyPr/>
        <a:lstStyle/>
        <a:p>
          <a:endParaRPr lang="en-US"/>
        </a:p>
      </dgm:t>
    </dgm:pt>
    <dgm:pt modelId="{B8592F88-5B4F-3240-9440-3A100CB0EBBB}" type="sibTrans" cxnId="{75D89644-DE70-D346-A181-CC701374DA7F}">
      <dgm:prSet/>
      <dgm:spPr/>
      <dgm:t>
        <a:bodyPr/>
        <a:lstStyle/>
        <a:p>
          <a:endParaRPr lang="en-US"/>
        </a:p>
      </dgm:t>
    </dgm:pt>
    <dgm:pt modelId="{5D184DA1-5393-774D-A95D-3F331B98EC14}">
      <dgm:prSet phldrT="[Text]" custT="1"/>
      <dgm:spPr/>
      <dgm:t>
        <a:bodyPr/>
        <a:lstStyle/>
        <a:p>
          <a:r>
            <a:rPr lang="en-US" sz="1800" dirty="0"/>
            <a:t>name = "Anders"</a:t>
          </a:r>
        </a:p>
      </dgm:t>
    </dgm:pt>
    <dgm:pt modelId="{9AC738F8-4FA0-EC43-9F84-84350C1833DE}" type="parTrans" cxnId="{21D62060-4014-AD48-86C5-24CBBA7E5DE6}">
      <dgm:prSet/>
      <dgm:spPr/>
      <dgm:t>
        <a:bodyPr/>
        <a:lstStyle/>
        <a:p>
          <a:endParaRPr lang="en-US"/>
        </a:p>
      </dgm:t>
    </dgm:pt>
    <dgm:pt modelId="{97089C23-A983-8D49-92B7-159373766094}" type="sibTrans" cxnId="{21D62060-4014-AD48-86C5-24CBBA7E5DE6}">
      <dgm:prSet/>
      <dgm:spPr/>
      <dgm:t>
        <a:bodyPr/>
        <a:lstStyle/>
        <a:p>
          <a:endParaRPr lang="en-US"/>
        </a:p>
      </dgm:t>
    </dgm:pt>
    <dgm:pt modelId="{B1D63ACE-5EBE-7F4F-ABF7-3D167AC25F80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4316323D-8677-5243-A908-2A31244EC84C}" type="parTrans" cxnId="{3F745BF1-6329-0E4D-87F0-5F1776F80AC1}">
      <dgm:prSet/>
      <dgm:spPr/>
      <dgm:t>
        <a:bodyPr/>
        <a:lstStyle/>
        <a:p>
          <a:endParaRPr lang="en-US"/>
        </a:p>
      </dgm:t>
    </dgm:pt>
    <dgm:pt modelId="{BA291F3D-8FE3-9849-B66D-C3E1C2A900AD}" type="sibTrans" cxnId="{3F745BF1-6329-0E4D-87F0-5F1776F80AC1}">
      <dgm:prSet/>
      <dgm:spPr/>
      <dgm:t>
        <a:bodyPr/>
        <a:lstStyle/>
        <a:p>
          <a:endParaRPr lang="en-US"/>
        </a:p>
      </dgm:t>
    </dgm:pt>
    <dgm:pt modelId="{41C97EA5-993E-AE42-A528-681B91CA27F7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06ED41E8-3318-254A-B25B-96937639EFA5}" type="parTrans" cxnId="{439BE38E-C767-CA4C-AE64-B5D8F57ED67C}">
      <dgm:prSet/>
      <dgm:spPr/>
      <dgm:t>
        <a:bodyPr/>
        <a:lstStyle/>
        <a:p>
          <a:endParaRPr lang="en-US"/>
        </a:p>
      </dgm:t>
    </dgm:pt>
    <dgm:pt modelId="{FA733000-30B3-6541-9358-64AFA5031444}" type="sibTrans" cxnId="{439BE38E-C767-CA4C-AE64-B5D8F57ED67C}">
      <dgm:prSet/>
      <dgm:spPr/>
      <dgm:t>
        <a:bodyPr/>
        <a:lstStyle/>
        <a:p>
          <a:endParaRPr lang="en-US"/>
        </a:p>
      </dgm:t>
    </dgm:pt>
    <dgm:pt modelId="{B2AED0B2-393B-2947-8D70-067299E0C01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DA677E55-1674-3C41-AC71-7861E81B6F06}" type="parTrans" cxnId="{371882B6-4CC9-0841-9917-A1C0D3D3DA4C}">
      <dgm:prSet/>
      <dgm:spPr/>
      <dgm:t>
        <a:bodyPr/>
        <a:lstStyle/>
        <a:p>
          <a:endParaRPr lang="en-US"/>
        </a:p>
      </dgm:t>
    </dgm:pt>
    <dgm:pt modelId="{F2177198-00B5-C847-99A2-988211D95B17}" type="sibTrans" cxnId="{371882B6-4CC9-0841-9917-A1C0D3D3DA4C}">
      <dgm:prSet/>
      <dgm:spPr/>
      <dgm:t>
        <a:bodyPr/>
        <a:lstStyle/>
        <a:p>
          <a:endParaRPr lang="en-US"/>
        </a:p>
      </dgm:t>
    </dgm:pt>
    <dgm:pt modelId="{66B38B75-B018-C748-B8F7-85010E84C853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4E4AD8F-144A-704B-AFB3-F3910E0331D2}" type="parTrans" cxnId="{9BF30443-9951-224D-8C7C-2362C600C6C3}">
      <dgm:prSet/>
      <dgm:spPr/>
      <dgm:t>
        <a:bodyPr/>
        <a:lstStyle/>
        <a:p>
          <a:endParaRPr lang="en-US"/>
        </a:p>
      </dgm:t>
    </dgm:pt>
    <dgm:pt modelId="{52048179-12DB-394A-B4C3-1BE654C16627}" type="sibTrans" cxnId="{9BF30443-9951-224D-8C7C-2362C600C6C3}">
      <dgm:prSet/>
      <dgm:spPr/>
      <dgm:t>
        <a:bodyPr/>
        <a:lstStyle/>
        <a:p>
          <a:endParaRPr lang="en-US"/>
        </a:p>
      </dgm:t>
    </dgm:pt>
    <dgm:pt modelId="{2BA14EA0-A69A-E646-80F2-E95314D9EFD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94409E5D-4B43-4942-BF99-B375FD9BF692}" type="parTrans" cxnId="{C4A13495-DD2B-764B-9D90-4F3849BF2F64}">
      <dgm:prSet/>
      <dgm:spPr/>
      <dgm:t>
        <a:bodyPr/>
        <a:lstStyle/>
        <a:p>
          <a:endParaRPr lang="en-US"/>
        </a:p>
      </dgm:t>
    </dgm:pt>
    <dgm:pt modelId="{5734925A-8E9B-2E4F-BF9E-D11F1BADA198}" type="sibTrans" cxnId="{C4A13495-DD2B-764B-9D90-4F3849BF2F64}">
      <dgm:prSet/>
      <dgm:spPr/>
      <dgm:t>
        <a:bodyPr/>
        <a:lstStyle/>
        <a:p>
          <a:endParaRPr lang="en-US"/>
        </a:p>
      </dgm:t>
    </dgm:pt>
    <dgm:pt modelId="{74DDB6B2-3C19-5445-8673-DF4D89759985}">
      <dgm:prSet phldrT="[Text]" custT="1"/>
      <dgm:spPr/>
      <dgm:t>
        <a:bodyPr/>
        <a:lstStyle/>
        <a:p>
          <a:r>
            <a:rPr lang="en-US" sz="1800" dirty="0"/>
            <a:t>...</a:t>
          </a:r>
        </a:p>
      </dgm:t>
    </dgm:pt>
    <dgm:pt modelId="{FC0FD3F8-BCB0-5D45-9A49-E53AA98E620F}" type="sibTrans" cxnId="{6AE36C64-B9CD-5449-951B-8E7D5C13001F}">
      <dgm:prSet/>
      <dgm:spPr/>
      <dgm:t>
        <a:bodyPr/>
        <a:lstStyle/>
        <a:p>
          <a:endParaRPr lang="en-US"/>
        </a:p>
      </dgm:t>
    </dgm:pt>
    <dgm:pt modelId="{08ABD19A-47B8-5D4F-8A54-C89D6D097030}" type="parTrans" cxnId="{6AE36C64-B9CD-5449-951B-8E7D5C13001F}">
      <dgm:prSet/>
      <dgm:spPr/>
      <dgm:t>
        <a:bodyPr/>
        <a:lstStyle/>
        <a:p>
          <a:endParaRPr lang="en-US"/>
        </a:p>
      </dgm:t>
    </dgm:pt>
    <dgm:pt modelId="{F8E14D28-9BB0-1E44-AFF9-B70E504A45EC}" type="pres">
      <dgm:prSet presAssocID="{B8084B5B-FD98-EE40-8A1D-F5498D9E716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1D6CEE-C726-A744-8E69-7B4C55A2458E}" type="pres">
      <dgm:prSet presAssocID="{B8084B5B-FD98-EE40-8A1D-F5498D9E716C}" presName="hierFlow" presStyleCnt="0"/>
      <dgm:spPr/>
    </dgm:pt>
    <dgm:pt modelId="{7EE71A83-80ED-8E4C-9E8A-632A9FC1CD7E}" type="pres">
      <dgm:prSet presAssocID="{B8084B5B-FD98-EE40-8A1D-F5498D9E716C}" presName="firstBuf" presStyleCnt="0"/>
      <dgm:spPr/>
    </dgm:pt>
    <dgm:pt modelId="{BB122F67-2426-A54C-96ED-27747F6D7B60}" type="pres">
      <dgm:prSet presAssocID="{B8084B5B-FD98-EE40-8A1D-F5498D9E716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3467FE-2908-8B4C-B909-87B92C4F32B5}" type="pres">
      <dgm:prSet presAssocID="{1135CB52-4E1A-BF4B-8153-F82C61929D78}" presName="Name14" presStyleCnt="0"/>
      <dgm:spPr/>
    </dgm:pt>
    <dgm:pt modelId="{681C85C5-CF7E-C64E-A1FF-4AB0A6BFB0E4}" type="pres">
      <dgm:prSet presAssocID="{1135CB52-4E1A-BF4B-8153-F82C61929D78}" presName="level1Shape" presStyleLbl="node0" presStyleIdx="0" presStyleCnt="1" custScaleX="158858">
        <dgm:presLayoutVars>
          <dgm:chPref val="3"/>
        </dgm:presLayoutVars>
      </dgm:prSet>
      <dgm:spPr/>
    </dgm:pt>
    <dgm:pt modelId="{75772C02-231E-9B42-84F9-A0B66A9B9E30}" type="pres">
      <dgm:prSet presAssocID="{1135CB52-4E1A-BF4B-8153-F82C61929D78}" presName="hierChild2" presStyleCnt="0"/>
      <dgm:spPr/>
    </dgm:pt>
    <dgm:pt modelId="{EF9D7E4E-C566-A94A-B8C4-7AC5AA26BF69}" type="pres">
      <dgm:prSet presAssocID="{9AC738F8-4FA0-EC43-9F84-84350C1833DE}" presName="Name19" presStyleLbl="parChTrans1D2" presStyleIdx="0" presStyleCnt="2"/>
      <dgm:spPr/>
    </dgm:pt>
    <dgm:pt modelId="{FA36A03F-A310-0D42-8F53-67928D0F763D}" type="pres">
      <dgm:prSet presAssocID="{5D184DA1-5393-774D-A95D-3F331B98EC14}" presName="Name21" presStyleCnt="0"/>
      <dgm:spPr/>
    </dgm:pt>
    <dgm:pt modelId="{466970AE-EC57-C64F-916A-866614BFD65E}" type="pres">
      <dgm:prSet presAssocID="{5D184DA1-5393-774D-A95D-3F331B98EC14}" presName="level2Shape" presStyleLbl="node2" presStyleIdx="0" presStyleCnt="2" custScaleX="141352"/>
      <dgm:spPr/>
    </dgm:pt>
    <dgm:pt modelId="{A170B29A-645A-2541-A013-5CE3C5762ADE}" type="pres">
      <dgm:prSet presAssocID="{5D184DA1-5393-774D-A95D-3F331B98EC14}" presName="hierChild3" presStyleCnt="0"/>
      <dgm:spPr/>
    </dgm:pt>
    <dgm:pt modelId="{56B9BCA5-DC90-3942-A83B-4E1221BDCA2E}" type="pres">
      <dgm:prSet presAssocID="{4316323D-8677-5243-A908-2A31244EC84C}" presName="Name19" presStyleLbl="parChTrans1D3" presStyleIdx="0" presStyleCnt="2"/>
      <dgm:spPr/>
    </dgm:pt>
    <dgm:pt modelId="{8F4E8B1D-312C-6444-B1E7-00D86FCD264A}" type="pres">
      <dgm:prSet presAssocID="{B1D63ACE-5EBE-7F4F-ABF7-3D167AC25F80}" presName="Name21" presStyleCnt="0"/>
      <dgm:spPr/>
    </dgm:pt>
    <dgm:pt modelId="{D6576955-469B-054B-8533-3537B8F0C887}" type="pres">
      <dgm:prSet presAssocID="{B1D63ACE-5EBE-7F4F-ABF7-3D167AC25F80}" presName="level2Shape" presStyleLbl="node3" presStyleIdx="0" presStyleCnt="2"/>
      <dgm:spPr/>
    </dgm:pt>
    <dgm:pt modelId="{9930B2C1-AD38-D440-A864-7A05BEB939CD}" type="pres">
      <dgm:prSet presAssocID="{B1D63ACE-5EBE-7F4F-ABF7-3D167AC25F80}" presName="hierChild3" presStyleCnt="0"/>
      <dgm:spPr/>
    </dgm:pt>
    <dgm:pt modelId="{435C8850-EB95-604C-89AA-BE414A14D03C}" type="pres">
      <dgm:prSet presAssocID="{08ABD19A-47B8-5D4F-8A54-C89D6D097030}" presName="Name19" presStyleLbl="parChTrans1D3" presStyleIdx="1" presStyleCnt="2"/>
      <dgm:spPr/>
    </dgm:pt>
    <dgm:pt modelId="{DBB00EA2-9653-AE43-AFA3-120A8E35676D}" type="pres">
      <dgm:prSet presAssocID="{74DDB6B2-3C19-5445-8673-DF4D89759985}" presName="Name21" presStyleCnt="0"/>
      <dgm:spPr/>
    </dgm:pt>
    <dgm:pt modelId="{F674B455-5954-9441-80AB-D570D69281F0}" type="pres">
      <dgm:prSet presAssocID="{74DDB6B2-3C19-5445-8673-DF4D89759985}" presName="level2Shape" presStyleLbl="node3" presStyleIdx="1" presStyleCnt="2"/>
      <dgm:spPr/>
    </dgm:pt>
    <dgm:pt modelId="{3A4E1C4E-B8B7-0746-9421-7B68A06AE14C}" type="pres">
      <dgm:prSet presAssocID="{74DDB6B2-3C19-5445-8673-DF4D89759985}" presName="hierChild3" presStyleCnt="0"/>
      <dgm:spPr/>
    </dgm:pt>
    <dgm:pt modelId="{26A6CE2E-D813-664B-97B5-FAFE3345ACF0}" type="pres">
      <dgm:prSet presAssocID="{06ED41E8-3318-254A-B25B-96937639EFA5}" presName="Name19" presStyleLbl="parChTrans1D2" presStyleIdx="1" presStyleCnt="2"/>
      <dgm:spPr/>
    </dgm:pt>
    <dgm:pt modelId="{B197A988-BF05-1845-9FD1-BAC090A9C823}" type="pres">
      <dgm:prSet presAssocID="{41C97EA5-993E-AE42-A528-681B91CA27F7}" presName="Name21" presStyleCnt="0"/>
      <dgm:spPr/>
    </dgm:pt>
    <dgm:pt modelId="{7E409148-606C-B348-8C01-8D150BB79D39}" type="pres">
      <dgm:prSet presAssocID="{41C97EA5-993E-AE42-A528-681B91CA27F7}" presName="level2Shape" presStyleLbl="node2" presStyleIdx="1" presStyleCnt="2"/>
      <dgm:spPr/>
    </dgm:pt>
    <dgm:pt modelId="{0AA03737-B469-C649-B946-D3F2BDB679DB}" type="pres">
      <dgm:prSet presAssocID="{41C97EA5-993E-AE42-A528-681B91CA27F7}" presName="hierChild3" presStyleCnt="0"/>
      <dgm:spPr/>
    </dgm:pt>
    <dgm:pt modelId="{BFC3FD5C-63EC-9342-B276-F660EAA6051A}" type="pres">
      <dgm:prSet presAssocID="{B8084B5B-FD98-EE40-8A1D-F5498D9E716C}" presName="bgShapesFlow" presStyleCnt="0"/>
      <dgm:spPr/>
    </dgm:pt>
    <dgm:pt modelId="{C8B070D4-FB4F-0C44-A45B-29F4B36378E6}" type="pres">
      <dgm:prSet presAssocID="{B2AED0B2-393B-2947-8D70-067299E0C01B}" presName="rectComp" presStyleCnt="0"/>
      <dgm:spPr/>
    </dgm:pt>
    <dgm:pt modelId="{E6442625-2E6D-BE44-BCDD-A5645823EBD8}" type="pres">
      <dgm:prSet presAssocID="{B2AED0B2-393B-2947-8D70-067299E0C01B}" presName="bgRect" presStyleLbl="bgShp" presStyleIdx="0" presStyleCnt="3"/>
      <dgm:spPr/>
    </dgm:pt>
    <dgm:pt modelId="{7DC8C6C4-43DE-C040-8130-BCAE8963B5BE}" type="pres">
      <dgm:prSet presAssocID="{B2AED0B2-393B-2947-8D70-067299E0C01B}" presName="bgRectTx" presStyleLbl="bgShp" presStyleIdx="0" presStyleCnt="3">
        <dgm:presLayoutVars>
          <dgm:bulletEnabled val="1"/>
        </dgm:presLayoutVars>
      </dgm:prSet>
      <dgm:spPr/>
    </dgm:pt>
    <dgm:pt modelId="{BBE751A2-624F-BA48-92F8-E693D36ADB3C}" type="pres">
      <dgm:prSet presAssocID="{B2AED0B2-393B-2947-8D70-067299E0C01B}" presName="spComp" presStyleCnt="0"/>
      <dgm:spPr/>
    </dgm:pt>
    <dgm:pt modelId="{EB50635C-8389-2F40-8B5A-C98209E0FA32}" type="pres">
      <dgm:prSet presAssocID="{B2AED0B2-393B-2947-8D70-067299E0C01B}" presName="vSp" presStyleCnt="0"/>
      <dgm:spPr/>
    </dgm:pt>
    <dgm:pt modelId="{8D8630F8-6C65-5C4E-8D89-0902FC6F2EF1}" type="pres">
      <dgm:prSet presAssocID="{66B38B75-B018-C748-B8F7-85010E84C853}" presName="rectComp" presStyleCnt="0"/>
      <dgm:spPr/>
    </dgm:pt>
    <dgm:pt modelId="{2558A3F9-664B-974D-B8B6-0F3E5594F453}" type="pres">
      <dgm:prSet presAssocID="{66B38B75-B018-C748-B8F7-85010E84C853}" presName="bgRect" presStyleLbl="bgShp" presStyleIdx="1" presStyleCnt="3"/>
      <dgm:spPr/>
    </dgm:pt>
    <dgm:pt modelId="{DA2BCB21-9AF0-7946-8685-76A61B72D7AC}" type="pres">
      <dgm:prSet presAssocID="{66B38B75-B018-C748-B8F7-85010E84C853}" presName="bgRectTx" presStyleLbl="bgShp" presStyleIdx="1" presStyleCnt="3">
        <dgm:presLayoutVars>
          <dgm:bulletEnabled val="1"/>
        </dgm:presLayoutVars>
      </dgm:prSet>
      <dgm:spPr/>
    </dgm:pt>
    <dgm:pt modelId="{CF4BC5B7-480E-9D43-B3EE-9EB3CCCF6ED6}" type="pres">
      <dgm:prSet presAssocID="{66B38B75-B018-C748-B8F7-85010E84C853}" presName="spComp" presStyleCnt="0"/>
      <dgm:spPr/>
    </dgm:pt>
    <dgm:pt modelId="{D8ACA5BB-449B-DD43-B3B1-2164909FE8E3}" type="pres">
      <dgm:prSet presAssocID="{66B38B75-B018-C748-B8F7-85010E84C853}" presName="vSp" presStyleCnt="0"/>
      <dgm:spPr/>
    </dgm:pt>
    <dgm:pt modelId="{AD1D1808-4A31-9E4A-87F1-67B498A4FBAA}" type="pres">
      <dgm:prSet presAssocID="{2BA14EA0-A69A-E646-80F2-E95314D9EFD9}" presName="rectComp" presStyleCnt="0"/>
      <dgm:spPr/>
    </dgm:pt>
    <dgm:pt modelId="{9EB88656-CFDE-244E-B4AC-1ED3C09BD494}" type="pres">
      <dgm:prSet presAssocID="{2BA14EA0-A69A-E646-80F2-E95314D9EFD9}" presName="bgRect" presStyleLbl="bgShp" presStyleIdx="2" presStyleCnt="3"/>
      <dgm:spPr/>
    </dgm:pt>
    <dgm:pt modelId="{27AF2B33-CF8B-8B4F-826B-686146B86FBC}" type="pres">
      <dgm:prSet presAssocID="{2BA14EA0-A69A-E646-80F2-E95314D9EFD9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ADFC706-FD31-AA46-B45B-30F5DDB9A3C2}" type="presOf" srcId="{4316323D-8677-5243-A908-2A31244EC84C}" destId="{56B9BCA5-DC90-3942-A83B-4E1221BDCA2E}" srcOrd="0" destOrd="0" presId="urn:microsoft.com/office/officeart/2005/8/layout/hierarchy6"/>
    <dgm:cxn modelId="{2A3B170C-EA15-2E45-B2B2-2EDF6DA23440}" type="presOf" srcId="{06ED41E8-3318-254A-B25B-96937639EFA5}" destId="{26A6CE2E-D813-664B-97B5-FAFE3345ACF0}" srcOrd="0" destOrd="0" presId="urn:microsoft.com/office/officeart/2005/8/layout/hierarchy6"/>
    <dgm:cxn modelId="{3F02ED12-FC2E-CE4E-9FC9-4B8DFA03A615}" type="presOf" srcId="{08ABD19A-47B8-5D4F-8A54-C89D6D097030}" destId="{435C8850-EB95-604C-89AA-BE414A14D03C}" srcOrd="0" destOrd="0" presId="urn:microsoft.com/office/officeart/2005/8/layout/hierarchy6"/>
    <dgm:cxn modelId="{9F5A4420-0705-8B42-BCBA-F293B884C26E}" type="presOf" srcId="{9AC738F8-4FA0-EC43-9F84-84350C1833DE}" destId="{EF9D7E4E-C566-A94A-B8C4-7AC5AA26BF69}" srcOrd="0" destOrd="0" presId="urn:microsoft.com/office/officeart/2005/8/layout/hierarchy6"/>
    <dgm:cxn modelId="{E8D2A13B-DAF9-CD49-ADBD-3EDC0D25AC76}" type="presOf" srcId="{B2AED0B2-393B-2947-8D70-067299E0C01B}" destId="{7DC8C6C4-43DE-C040-8130-BCAE8963B5BE}" srcOrd="1" destOrd="0" presId="urn:microsoft.com/office/officeart/2005/8/layout/hierarchy6"/>
    <dgm:cxn modelId="{9BF30443-9951-224D-8C7C-2362C600C6C3}" srcId="{B8084B5B-FD98-EE40-8A1D-F5498D9E716C}" destId="{66B38B75-B018-C748-B8F7-85010E84C853}" srcOrd="2" destOrd="0" parTransId="{C4E4AD8F-144A-704B-AFB3-F3910E0331D2}" sibTransId="{52048179-12DB-394A-B4C3-1BE654C16627}"/>
    <dgm:cxn modelId="{75C6BC43-F239-724F-8256-D221349DAFED}" type="presOf" srcId="{41C97EA5-993E-AE42-A528-681B91CA27F7}" destId="{7E409148-606C-B348-8C01-8D150BB79D39}" srcOrd="0" destOrd="0" presId="urn:microsoft.com/office/officeart/2005/8/layout/hierarchy6"/>
    <dgm:cxn modelId="{75D89644-DE70-D346-A181-CC701374DA7F}" srcId="{B8084B5B-FD98-EE40-8A1D-F5498D9E716C}" destId="{1135CB52-4E1A-BF4B-8153-F82C61929D78}" srcOrd="0" destOrd="0" parTransId="{24B9E7AB-59FE-2D40-A67F-30B7FDD29102}" sibTransId="{B8592F88-5B4F-3240-9440-3A100CB0EBBB}"/>
    <dgm:cxn modelId="{ED4EDC46-F51C-394C-B4EC-E40B7D649DC6}" type="presOf" srcId="{2BA14EA0-A69A-E646-80F2-E95314D9EFD9}" destId="{9EB88656-CFDE-244E-B4AC-1ED3C09BD494}" srcOrd="0" destOrd="0" presId="urn:microsoft.com/office/officeart/2005/8/layout/hierarchy6"/>
    <dgm:cxn modelId="{A8AEE551-D0DD-E041-847D-D498CA452A4A}" type="presOf" srcId="{B8084B5B-FD98-EE40-8A1D-F5498D9E716C}" destId="{F8E14D28-9BB0-1E44-AFF9-B70E504A45EC}" srcOrd="0" destOrd="0" presId="urn:microsoft.com/office/officeart/2005/8/layout/hierarchy6"/>
    <dgm:cxn modelId="{B46F1153-1355-7646-B29B-47667EC2A064}" type="presOf" srcId="{B2AED0B2-393B-2947-8D70-067299E0C01B}" destId="{E6442625-2E6D-BE44-BCDD-A5645823EBD8}" srcOrd="0" destOrd="0" presId="urn:microsoft.com/office/officeart/2005/8/layout/hierarchy6"/>
    <dgm:cxn modelId="{21D62060-4014-AD48-86C5-24CBBA7E5DE6}" srcId="{1135CB52-4E1A-BF4B-8153-F82C61929D78}" destId="{5D184DA1-5393-774D-A95D-3F331B98EC14}" srcOrd="0" destOrd="0" parTransId="{9AC738F8-4FA0-EC43-9F84-84350C1833DE}" sibTransId="{97089C23-A983-8D49-92B7-159373766094}"/>
    <dgm:cxn modelId="{6AE36C64-B9CD-5449-951B-8E7D5C13001F}" srcId="{5D184DA1-5393-774D-A95D-3F331B98EC14}" destId="{74DDB6B2-3C19-5445-8673-DF4D89759985}" srcOrd="1" destOrd="0" parTransId="{08ABD19A-47B8-5D4F-8A54-C89D6D097030}" sibTransId="{FC0FD3F8-BCB0-5D45-9A49-E53AA98E620F}"/>
    <dgm:cxn modelId="{0B468769-D1AA-394C-8CB9-87279772EE4A}" type="presOf" srcId="{1135CB52-4E1A-BF4B-8153-F82C61929D78}" destId="{681C85C5-CF7E-C64E-A1FF-4AB0A6BFB0E4}" srcOrd="0" destOrd="0" presId="urn:microsoft.com/office/officeart/2005/8/layout/hierarchy6"/>
    <dgm:cxn modelId="{AE4ADB7C-B1BD-B24B-9975-19BE6AD2E9A5}" type="presOf" srcId="{2BA14EA0-A69A-E646-80F2-E95314D9EFD9}" destId="{27AF2B33-CF8B-8B4F-826B-686146B86FBC}" srcOrd="1" destOrd="0" presId="urn:microsoft.com/office/officeart/2005/8/layout/hierarchy6"/>
    <dgm:cxn modelId="{4824C18D-3628-0A4A-B266-57D35973BFB9}" type="presOf" srcId="{74DDB6B2-3C19-5445-8673-DF4D89759985}" destId="{F674B455-5954-9441-80AB-D570D69281F0}" srcOrd="0" destOrd="0" presId="urn:microsoft.com/office/officeart/2005/8/layout/hierarchy6"/>
    <dgm:cxn modelId="{439BE38E-C767-CA4C-AE64-B5D8F57ED67C}" srcId="{1135CB52-4E1A-BF4B-8153-F82C61929D78}" destId="{41C97EA5-993E-AE42-A528-681B91CA27F7}" srcOrd="1" destOrd="0" parTransId="{06ED41E8-3318-254A-B25B-96937639EFA5}" sibTransId="{FA733000-30B3-6541-9358-64AFA5031444}"/>
    <dgm:cxn modelId="{C4A13495-DD2B-764B-9D90-4F3849BF2F64}" srcId="{B8084B5B-FD98-EE40-8A1D-F5498D9E716C}" destId="{2BA14EA0-A69A-E646-80F2-E95314D9EFD9}" srcOrd="3" destOrd="0" parTransId="{94409E5D-4B43-4942-BF99-B375FD9BF692}" sibTransId="{5734925A-8E9B-2E4F-BF9E-D11F1BADA198}"/>
    <dgm:cxn modelId="{30AFFB98-A0CA-8C46-B73F-0213CA4EE363}" type="presOf" srcId="{5D184DA1-5393-774D-A95D-3F331B98EC14}" destId="{466970AE-EC57-C64F-916A-866614BFD65E}" srcOrd="0" destOrd="0" presId="urn:microsoft.com/office/officeart/2005/8/layout/hierarchy6"/>
    <dgm:cxn modelId="{DA3ACF9F-954E-FC46-8D01-D898E22F46A6}" type="presOf" srcId="{B1D63ACE-5EBE-7F4F-ABF7-3D167AC25F80}" destId="{D6576955-469B-054B-8533-3537B8F0C887}" srcOrd="0" destOrd="0" presId="urn:microsoft.com/office/officeart/2005/8/layout/hierarchy6"/>
    <dgm:cxn modelId="{371882B6-4CC9-0841-9917-A1C0D3D3DA4C}" srcId="{B8084B5B-FD98-EE40-8A1D-F5498D9E716C}" destId="{B2AED0B2-393B-2947-8D70-067299E0C01B}" srcOrd="1" destOrd="0" parTransId="{DA677E55-1674-3C41-AC71-7861E81B6F06}" sibTransId="{F2177198-00B5-C847-99A2-988211D95B17}"/>
    <dgm:cxn modelId="{88C8AABE-243B-9247-9184-8CDD9001394C}" type="presOf" srcId="{66B38B75-B018-C748-B8F7-85010E84C853}" destId="{2558A3F9-664B-974D-B8B6-0F3E5594F453}" srcOrd="0" destOrd="0" presId="urn:microsoft.com/office/officeart/2005/8/layout/hierarchy6"/>
    <dgm:cxn modelId="{997C7EC7-ADD3-5144-B497-0F76C868EDA0}" type="presOf" srcId="{66B38B75-B018-C748-B8F7-85010E84C853}" destId="{DA2BCB21-9AF0-7946-8685-76A61B72D7AC}" srcOrd="1" destOrd="0" presId="urn:microsoft.com/office/officeart/2005/8/layout/hierarchy6"/>
    <dgm:cxn modelId="{3F745BF1-6329-0E4D-87F0-5F1776F80AC1}" srcId="{5D184DA1-5393-774D-A95D-3F331B98EC14}" destId="{B1D63ACE-5EBE-7F4F-ABF7-3D167AC25F80}" srcOrd="0" destOrd="0" parTransId="{4316323D-8677-5243-A908-2A31244EC84C}" sibTransId="{BA291F3D-8FE3-9849-B66D-C3E1C2A900AD}"/>
    <dgm:cxn modelId="{749CB132-4162-6E4A-BB28-9AB3E87D529A}" type="presParOf" srcId="{F8E14D28-9BB0-1E44-AFF9-B70E504A45EC}" destId="{BB1D6CEE-C726-A744-8E69-7B4C55A2458E}" srcOrd="0" destOrd="0" presId="urn:microsoft.com/office/officeart/2005/8/layout/hierarchy6"/>
    <dgm:cxn modelId="{76F0C94F-3FEC-DF43-8EE6-BD65890C7D03}" type="presParOf" srcId="{BB1D6CEE-C726-A744-8E69-7B4C55A2458E}" destId="{7EE71A83-80ED-8E4C-9E8A-632A9FC1CD7E}" srcOrd="0" destOrd="0" presId="urn:microsoft.com/office/officeart/2005/8/layout/hierarchy6"/>
    <dgm:cxn modelId="{EA01DD2C-05A4-4943-8526-DA8749C62F5A}" type="presParOf" srcId="{BB1D6CEE-C726-A744-8E69-7B4C55A2458E}" destId="{BB122F67-2426-A54C-96ED-27747F6D7B60}" srcOrd="1" destOrd="0" presId="urn:microsoft.com/office/officeart/2005/8/layout/hierarchy6"/>
    <dgm:cxn modelId="{4A7039BC-4A15-DB4D-A744-C88A764B2A17}" type="presParOf" srcId="{BB122F67-2426-A54C-96ED-27747F6D7B60}" destId="{4C3467FE-2908-8B4C-B909-87B92C4F32B5}" srcOrd="0" destOrd="0" presId="urn:microsoft.com/office/officeart/2005/8/layout/hierarchy6"/>
    <dgm:cxn modelId="{1486EF0D-9BC9-1448-9BD9-2124FFE7D7A6}" type="presParOf" srcId="{4C3467FE-2908-8B4C-B909-87B92C4F32B5}" destId="{681C85C5-CF7E-C64E-A1FF-4AB0A6BFB0E4}" srcOrd="0" destOrd="0" presId="urn:microsoft.com/office/officeart/2005/8/layout/hierarchy6"/>
    <dgm:cxn modelId="{48CC1D67-A833-ED4E-AF34-01366DA70881}" type="presParOf" srcId="{4C3467FE-2908-8B4C-B909-87B92C4F32B5}" destId="{75772C02-231E-9B42-84F9-A0B66A9B9E30}" srcOrd="1" destOrd="0" presId="urn:microsoft.com/office/officeart/2005/8/layout/hierarchy6"/>
    <dgm:cxn modelId="{0A77D541-7C30-824A-A142-FC34E92FC5A8}" type="presParOf" srcId="{75772C02-231E-9B42-84F9-A0B66A9B9E30}" destId="{EF9D7E4E-C566-A94A-B8C4-7AC5AA26BF69}" srcOrd="0" destOrd="0" presId="urn:microsoft.com/office/officeart/2005/8/layout/hierarchy6"/>
    <dgm:cxn modelId="{5A573BC5-3E02-FB42-8537-A69F73E1304F}" type="presParOf" srcId="{75772C02-231E-9B42-84F9-A0B66A9B9E30}" destId="{FA36A03F-A310-0D42-8F53-67928D0F763D}" srcOrd="1" destOrd="0" presId="urn:microsoft.com/office/officeart/2005/8/layout/hierarchy6"/>
    <dgm:cxn modelId="{FE599C16-4C1D-D34B-8ABD-E44C2165BD0F}" type="presParOf" srcId="{FA36A03F-A310-0D42-8F53-67928D0F763D}" destId="{466970AE-EC57-C64F-916A-866614BFD65E}" srcOrd="0" destOrd="0" presId="urn:microsoft.com/office/officeart/2005/8/layout/hierarchy6"/>
    <dgm:cxn modelId="{23800CC7-1BEC-B043-AD23-4D95EAB6C8F4}" type="presParOf" srcId="{FA36A03F-A310-0D42-8F53-67928D0F763D}" destId="{A170B29A-645A-2541-A013-5CE3C5762ADE}" srcOrd="1" destOrd="0" presId="urn:microsoft.com/office/officeart/2005/8/layout/hierarchy6"/>
    <dgm:cxn modelId="{6DFCF885-D637-7C4C-A353-20015C215F87}" type="presParOf" srcId="{A170B29A-645A-2541-A013-5CE3C5762ADE}" destId="{56B9BCA5-DC90-3942-A83B-4E1221BDCA2E}" srcOrd="0" destOrd="0" presId="urn:microsoft.com/office/officeart/2005/8/layout/hierarchy6"/>
    <dgm:cxn modelId="{18DCC988-759F-E243-900A-230CC2E123EC}" type="presParOf" srcId="{A170B29A-645A-2541-A013-5CE3C5762ADE}" destId="{8F4E8B1D-312C-6444-B1E7-00D86FCD264A}" srcOrd="1" destOrd="0" presId="urn:microsoft.com/office/officeart/2005/8/layout/hierarchy6"/>
    <dgm:cxn modelId="{7B1743AB-1AA3-E44E-BF9A-BB312AC23F1C}" type="presParOf" srcId="{8F4E8B1D-312C-6444-B1E7-00D86FCD264A}" destId="{D6576955-469B-054B-8533-3537B8F0C887}" srcOrd="0" destOrd="0" presId="urn:microsoft.com/office/officeart/2005/8/layout/hierarchy6"/>
    <dgm:cxn modelId="{9E373BB6-08BD-E543-9AB7-7ACDC00F23B5}" type="presParOf" srcId="{8F4E8B1D-312C-6444-B1E7-00D86FCD264A}" destId="{9930B2C1-AD38-D440-A864-7A05BEB939CD}" srcOrd="1" destOrd="0" presId="urn:microsoft.com/office/officeart/2005/8/layout/hierarchy6"/>
    <dgm:cxn modelId="{DDD14094-C237-F94A-B043-50D728CD5E77}" type="presParOf" srcId="{A170B29A-645A-2541-A013-5CE3C5762ADE}" destId="{435C8850-EB95-604C-89AA-BE414A14D03C}" srcOrd="2" destOrd="0" presId="urn:microsoft.com/office/officeart/2005/8/layout/hierarchy6"/>
    <dgm:cxn modelId="{A8EE3DDD-FC34-A043-A31F-39B520E0A0E2}" type="presParOf" srcId="{A170B29A-645A-2541-A013-5CE3C5762ADE}" destId="{DBB00EA2-9653-AE43-AFA3-120A8E35676D}" srcOrd="3" destOrd="0" presId="urn:microsoft.com/office/officeart/2005/8/layout/hierarchy6"/>
    <dgm:cxn modelId="{D40020E9-69A8-724F-AFC8-5E6A389B230C}" type="presParOf" srcId="{DBB00EA2-9653-AE43-AFA3-120A8E35676D}" destId="{F674B455-5954-9441-80AB-D570D69281F0}" srcOrd="0" destOrd="0" presId="urn:microsoft.com/office/officeart/2005/8/layout/hierarchy6"/>
    <dgm:cxn modelId="{ADDBB114-0CC0-CE41-97AD-ACBA343E5B33}" type="presParOf" srcId="{DBB00EA2-9653-AE43-AFA3-120A8E35676D}" destId="{3A4E1C4E-B8B7-0746-9421-7B68A06AE14C}" srcOrd="1" destOrd="0" presId="urn:microsoft.com/office/officeart/2005/8/layout/hierarchy6"/>
    <dgm:cxn modelId="{52F559C5-8495-BD40-A198-603961CD23AE}" type="presParOf" srcId="{75772C02-231E-9B42-84F9-A0B66A9B9E30}" destId="{26A6CE2E-D813-664B-97B5-FAFE3345ACF0}" srcOrd="2" destOrd="0" presId="urn:microsoft.com/office/officeart/2005/8/layout/hierarchy6"/>
    <dgm:cxn modelId="{D15B348D-828D-D843-BB0F-22079ED0F8EA}" type="presParOf" srcId="{75772C02-231E-9B42-84F9-A0B66A9B9E30}" destId="{B197A988-BF05-1845-9FD1-BAC090A9C823}" srcOrd="3" destOrd="0" presId="urn:microsoft.com/office/officeart/2005/8/layout/hierarchy6"/>
    <dgm:cxn modelId="{5413C76C-0CC4-A747-B650-044458FCAD7A}" type="presParOf" srcId="{B197A988-BF05-1845-9FD1-BAC090A9C823}" destId="{7E409148-606C-B348-8C01-8D150BB79D39}" srcOrd="0" destOrd="0" presId="urn:microsoft.com/office/officeart/2005/8/layout/hierarchy6"/>
    <dgm:cxn modelId="{EEF9EBE1-AF1A-8F41-8FA2-E69A2C2D701D}" type="presParOf" srcId="{B197A988-BF05-1845-9FD1-BAC090A9C823}" destId="{0AA03737-B469-C649-B946-D3F2BDB679DB}" srcOrd="1" destOrd="0" presId="urn:microsoft.com/office/officeart/2005/8/layout/hierarchy6"/>
    <dgm:cxn modelId="{475BBAF8-B2D9-CD47-A45E-7A5A20CAC9FC}" type="presParOf" srcId="{F8E14D28-9BB0-1E44-AFF9-B70E504A45EC}" destId="{BFC3FD5C-63EC-9342-B276-F660EAA6051A}" srcOrd="1" destOrd="0" presId="urn:microsoft.com/office/officeart/2005/8/layout/hierarchy6"/>
    <dgm:cxn modelId="{E841A6F3-F68E-284C-8D5E-583AF0BDA74D}" type="presParOf" srcId="{BFC3FD5C-63EC-9342-B276-F660EAA6051A}" destId="{C8B070D4-FB4F-0C44-A45B-29F4B36378E6}" srcOrd="0" destOrd="0" presId="urn:microsoft.com/office/officeart/2005/8/layout/hierarchy6"/>
    <dgm:cxn modelId="{4FF5C258-BD55-8543-AAA1-88126789AAC1}" type="presParOf" srcId="{C8B070D4-FB4F-0C44-A45B-29F4B36378E6}" destId="{E6442625-2E6D-BE44-BCDD-A5645823EBD8}" srcOrd="0" destOrd="0" presId="urn:microsoft.com/office/officeart/2005/8/layout/hierarchy6"/>
    <dgm:cxn modelId="{A53492B9-077B-B749-A201-6401611AE19E}" type="presParOf" srcId="{C8B070D4-FB4F-0C44-A45B-29F4B36378E6}" destId="{7DC8C6C4-43DE-C040-8130-BCAE8963B5BE}" srcOrd="1" destOrd="0" presId="urn:microsoft.com/office/officeart/2005/8/layout/hierarchy6"/>
    <dgm:cxn modelId="{15D453B8-5D83-3D49-9184-36D3658DFEAC}" type="presParOf" srcId="{BFC3FD5C-63EC-9342-B276-F660EAA6051A}" destId="{BBE751A2-624F-BA48-92F8-E693D36ADB3C}" srcOrd="1" destOrd="0" presId="urn:microsoft.com/office/officeart/2005/8/layout/hierarchy6"/>
    <dgm:cxn modelId="{1824B6BF-6B5C-CA4D-9E4C-D29BDE9FCDAF}" type="presParOf" srcId="{BBE751A2-624F-BA48-92F8-E693D36ADB3C}" destId="{EB50635C-8389-2F40-8B5A-C98209E0FA32}" srcOrd="0" destOrd="0" presId="urn:microsoft.com/office/officeart/2005/8/layout/hierarchy6"/>
    <dgm:cxn modelId="{6601E8ED-3A4F-674A-9A10-861CCB0E0626}" type="presParOf" srcId="{BFC3FD5C-63EC-9342-B276-F660EAA6051A}" destId="{8D8630F8-6C65-5C4E-8D89-0902FC6F2EF1}" srcOrd="2" destOrd="0" presId="urn:microsoft.com/office/officeart/2005/8/layout/hierarchy6"/>
    <dgm:cxn modelId="{3C841D0E-4A28-AF47-A625-2D3681E62872}" type="presParOf" srcId="{8D8630F8-6C65-5C4E-8D89-0902FC6F2EF1}" destId="{2558A3F9-664B-974D-B8B6-0F3E5594F453}" srcOrd="0" destOrd="0" presId="urn:microsoft.com/office/officeart/2005/8/layout/hierarchy6"/>
    <dgm:cxn modelId="{8E4BEF71-EB61-8840-893A-EC92FC51ED23}" type="presParOf" srcId="{8D8630F8-6C65-5C4E-8D89-0902FC6F2EF1}" destId="{DA2BCB21-9AF0-7946-8685-76A61B72D7AC}" srcOrd="1" destOrd="0" presId="urn:microsoft.com/office/officeart/2005/8/layout/hierarchy6"/>
    <dgm:cxn modelId="{999FD273-DF25-BE4E-AF0C-3B09D015ABF9}" type="presParOf" srcId="{BFC3FD5C-63EC-9342-B276-F660EAA6051A}" destId="{CF4BC5B7-480E-9D43-B3EE-9EB3CCCF6ED6}" srcOrd="3" destOrd="0" presId="urn:microsoft.com/office/officeart/2005/8/layout/hierarchy6"/>
    <dgm:cxn modelId="{8DAB7C61-1B23-D941-A8E6-03CC4CB70305}" type="presParOf" srcId="{CF4BC5B7-480E-9D43-B3EE-9EB3CCCF6ED6}" destId="{D8ACA5BB-449B-DD43-B3B1-2164909FE8E3}" srcOrd="0" destOrd="0" presId="urn:microsoft.com/office/officeart/2005/8/layout/hierarchy6"/>
    <dgm:cxn modelId="{FC6C7151-69A5-3546-8685-210800448517}" type="presParOf" srcId="{BFC3FD5C-63EC-9342-B276-F660EAA6051A}" destId="{AD1D1808-4A31-9E4A-87F1-67B498A4FBAA}" srcOrd="4" destOrd="0" presId="urn:microsoft.com/office/officeart/2005/8/layout/hierarchy6"/>
    <dgm:cxn modelId="{FD17F731-3E07-114D-BBB5-3DD509BCA8B9}" type="presParOf" srcId="{AD1D1808-4A31-9E4A-87F1-67B498A4FBAA}" destId="{9EB88656-CFDE-244E-B4AC-1ED3C09BD494}" srcOrd="0" destOrd="0" presId="urn:microsoft.com/office/officeart/2005/8/layout/hierarchy6"/>
    <dgm:cxn modelId="{0174BAB7-2388-B949-A0DA-27BC390EC824}" type="presParOf" srcId="{AD1D1808-4A31-9E4A-87F1-67B498A4FBAA}" destId="{27AF2B33-CF8B-8B4F-826B-686146B86FB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8656-CFDE-244E-B4AC-1ED3C09BD494}">
      <dsp:nvSpPr>
        <dsp:cNvPr id="0" name=""/>
        <dsp:cNvSpPr/>
      </dsp:nvSpPr>
      <dsp:spPr>
        <a:xfrm>
          <a:off x="0" y="2795467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0" y="2795467"/>
        <a:ext cx="2039826" cy="1171306"/>
      </dsp:txXfrm>
    </dsp:sp>
    <dsp:sp modelId="{2558A3F9-664B-974D-B8B6-0F3E5594F453}">
      <dsp:nvSpPr>
        <dsp:cNvPr id="0" name=""/>
        <dsp:cNvSpPr/>
      </dsp:nvSpPr>
      <dsp:spPr>
        <a:xfrm>
          <a:off x="0" y="1428943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0" y="1428943"/>
        <a:ext cx="2039826" cy="1171306"/>
      </dsp:txXfrm>
    </dsp:sp>
    <dsp:sp modelId="{E6442625-2E6D-BE44-BCDD-A5645823EBD8}">
      <dsp:nvSpPr>
        <dsp:cNvPr id="0" name=""/>
        <dsp:cNvSpPr/>
      </dsp:nvSpPr>
      <dsp:spPr>
        <a:xfrm>
          <a:off x="0" y="62418"/>
          <a:ext cx="6799421" cy="11713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0</a:t>
          </a:r>
        </a:p>
      </dsp:txBody>
      <dsp:txXfrm>
        <a:off x="0" y="62418"/>
        <a:ext cx="2039826" cy="1171306"/>
      </dsp:txXfrm>
    </dsp:sp>
    <dsp:sp modelId="{681C85C5-CF7E-C64E-A1FF-4AB0A6BFB0E4}">
      <dsp:nvSpPr>
        <dsp:cNvPr id="0" name=""/>
        <dsp:cNvSpPr/>
      </dsp:nvSpPr>
      <dsp:spPr>
        <a:xfrm>
          <a:off x="3513164" y="160027"/>
          <a:ext cx="2325892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"Jon"</a:t>
          </a:r>
          <a:br>
            <a:rPr lang="en-US" sz="1800" kern="1200" dirty="0"/>
          </a:br>
          <a:r>
            <a:rPr lang="en-US" sz="1800" kern="1200" dirty="0"/>
            <a:t>greeting = "Hello"</a:t>
          </a:r>
        </a:p>
      </dsp:txBody>
      <dsp:txXfrm>
        <a:off x="3541753" y="188616"/>
        <a:ext cx="2268714" cy="918910"/>
      </dsp:txXfrm>
    </dsp:sp>
    <dsp:sp modelId="{EF9D7E4E-C566-A94A-B8C4-7AC5AA26BF69}">
      <dsp:nvSpPr>
        <dsp:cNvPr id="0" name=""/>
        <dsp:cNvSpPr/>
      </dsp:nvSpPr>
      <dsp:spPr>
        <a:xfrm>
          <a:off x="3724424" y="1136116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970AE-EC57-C64F-916A-866614BFD65E}">
      <dsp:nvSpPr>
        <dsp:cNvPr id="0" name=""/>
        <dsp:cNvSpPr/>
      </dsp:nvSpPr>
      <dsp:spPr>
        <a:xfrm>
          <a:off x="2689633" y="1526552"/>
          <a:ext cx="2069581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name = "Anders"</a:t>
          </a:r>
        </a:p>
      </dsp:txBody>
      <dsp:txXfrm>
        <a:off x="2718222" y="1555141"/>
        <a:ext cx="2012403" cy="918910"/>
      </dsp:txXfrm>
    </dsp:sp>
    <dsp:sp modelId="{56B9BCA5-DC90-3942-A83B-4E1221BDCA2E}">
      <dsp:nvSpPr>
        <dsp:cNvPr id="0" name=""/>
        <dsp:cNvSpPr/>
      </dsp:nvSpPr>
      <dsp:spPr>
        <a:xfrm>
          <a:off x="2772737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951686" y="0"/>
              </a:moveTo>
              <a:lnTo>
                <a:pt x="951686" y="195217"/>
              </a:lnTo>
              <a:lnTo>
                <a:pt x="0" y="195217"/>
              </a:lnTo>
              <a:lnTo>
                <a:pt x="0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76955-469B-054B-8533-3537B8F0C887}">
      <dsp:nvSpPr>
        <dsp:cNvPr id="0" name=""/>
        <dsp:cNvSpPr/>
      </dsp:nvSpPr>
      <dsp:spPr>
        <a:xfrm>
          <a:off x="2040670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2069259" y="2921665"/>
        <a:ext cx="1406955" cy="918910"/>
      </dsp:txXfrm>
    </dsp:sp>
    <dsp:sp modelId="{435C8850-EB95-604C-89AA-BE414A14D03C}">
      <dsp:nvSpPr>
        <dsp:cNvPr id="0" name=""/>
        <dsp:cNvSpPr/>
      </dsp:nvSpPr>
      <dsp:spPr>
        <a:xfrm>
          <a:off x="3724424" y="2502640"/>
          <a:ext cx="951686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951686" y="195217"/>
              </a:lnTo>
              <a:lnTo>
                <a:pt x="951686" y="3904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4B455-5954-9441-80AB-D570D69281F0}">
      <dsp:nvSpPr>
        <dsp:cNvPr id="0" name=""/>
        <dsp:cNvSpPr/>
      </dsp:nvSpPr>
      <dsp:spPr>
        <a:xfrm>
          <a:off x="3944044" y="2893076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3972633" y="2921665"/>
        <a:ext cx="1406955" cy="918910"/>
      </dsp:txXfrm>
    </dsp:sp>
    <dsp:sp modelId="{26A6CE2E-D813-664B-97B5-FAFE3345ACF0}">
      <dsp:nvSpPr>
        <dsp:cNvPr id="0" name=""/>
        <dsp:cNvSpPr/>
      </dsp:nvSpPr>
      <dsp:spPr>
        <a:xfrm>
          <a:off x="4676110" y="1136116"/>
          <a:ext cx="1254410" cy="39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217"/>
              </a:lnTo>
              <a:lnTo>
                <a:pt x="1254410" y="195217"/>
              </a:lnTo>
              <a:lnTo>
                <a:pt x="1254410" y="390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09148-606C-B348-8C01-8D150BB79D39}">
      <dsp:nvSpPr>
        <dsp:cNvPr id="0" name=""/>
        <dsp:cNvSpPr/>
      </dsp:nvSpPr>
      <dsp:spPr>
        <a:xfrm>
          <a:off x="5198454" y="1526552"/>
          <a:ext cx="1464133" cy="9760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...</a:t>
          </a:r>
        </a:p>
      </dsp:txBody>
      <dsp:txXfrm>
        <a:off x="5227043" y="1555141"/>
        <a:ext cx="1406955" cy="9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tudenterservice@science.ku.d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945" y="3784918"/>
            <a:ext cx="8500110" cy="1655762"/>
          </a:xfrm>
        </p:spPr>
        <p:txBody>
          <a:bodyPr/>
          <a:lstStyle/>
          <a:p>
            <a:r>
              <a:rPr lang="da-DK" dirty="0"/>
              <a:t>3.2+3: Verbose og letvægtssyntaks, funktioner, virkefelter, dokumentation, betingelser, </a:t>
            </a:r>
            <a:r>
              <a:rPr lang="da-DK" dirty="0" err="1"/>
              <a:t>mutérbare</a:t>
            </a:r>
            <a:r>
              <a:rPr lang="da-DK" dirty="0"/>
              <a:t> værdier (variable), løkker, </a:t>
            </a:r>
            <a:r>
              <a:rPr lang="da-DK" dirty="0" err="1"/>
              <a:t>tupler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84ED-08C9-EC4A-8078-BEFF327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Betingelser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35312-F3A4-4E44-841D-CC127F128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656" y="2372138"/>
            <a:ext cx="1778000" cy="1905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758955-5CEB-A044-9283-15D7CEA92C60}"/>
              </a:ext>
            </a:extLst>
          </p:cNvPr>
          <p:cNvSpPr txBox="1">
            <a:spLocks/>
          </p:cNvSpPr>
          <p:nvPr/>
        </p:nvSpPr>
        <p:spPr>
          <a:xfrm>
            <a:off x="8812729" y="1965573"/>
            <a:ext cx="2957866" cy="3392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elif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3 =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=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 2"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A9C42-779C-4D41-8F0B-22F3E683BF09}"/>
              </a:ext>
            </a:extLst>
          </p:cNvPr>
          <p:cNvCxnSpPr>
            <a:cxnSpLocks/>
          </p:cNvCxnSpPr>
          <p:nvPr/>
        </p:nvCxnSpPr>
        <p:spPr>
          <a:xfrm>
            <a:off x="8208354" y="121576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05D8-1C88-724C-B55A-99C8462C11F4}"/>
              </a:ext>
            </a:extLst>
          </p:cNvPr>
          <p:cNvSpPr txBox="1"/>
          <p:nvPr/>
        </p:nvSpPr>
        <p:spPr>
          <a:xfrm>
            <a:off x="8525869" y="1328232"/>
            <a:ext cx="2667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Kæde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betingelser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F9F68-01BF-6741-B548-46BBF40CF19E}"/>
              </a:ext>
            </a:extLst>
          </p:cNvPr>
          <p:cNvSpPr txBox="1">
            <a:spLocks/>
          </p:cNvSpPr>
          <p:nvPr/>
        </p:nvSpPr>
        <p:spPr>
          <a:xfrm>
            <a:off x="4646113" y="1800981"/>
            <a:ext cx="2541071" cy="2225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if 3 &lt; 2 then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&lt; 2"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else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3 &gt;=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A22578-D4F6-CC4B-B003-673CC66F18B3}"/>
              </a:ext>
            </a:extLst>
          </p:cNvPr>
          <p:cNvCxnSpPr>
            <a:cxnSpLocks/>
          </p:cNvCxnSpPr>
          <p:nvPr/>
        </p:nvCxnSpPr>
        <p:spPr>
          <a:xfrm>
            <a:off x="4041738" y="1179190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E123FE-C00C-844E-81A0-A07818ED05A8}"/>
              </a:ext>
            </a:extLst>
          </p:cNvPr>
          <p:cNvSpPr txBox="1"/>
          <p:nvPr/>
        </p:nvSpPr>
        <p:spPr>
          <a:xfrm>
            <a:off x="4359253" y="1291656"/>
            <a:ext cx="1615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If-then-else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99C16BE-621B-7645-BD01-AA8BD5034D93}"/>
              </a:ext>
            </a:extLst>
          </p:cNvPr>
          <p:cNvSpPr txBox="1">
            <a:spLocks/>
          </p:cNvSpPr>
          <p:nvPr/>
        </p:nvSpPr>
        <p:spPr>
          <a:xfrm>
            <a:off x="4646112" y="4340561"/>
            <a:ext cx="2957868" cy="2206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if 3 &lt; 2 then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&lt; 2"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else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    "3 &gt;= 2";;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string = "3 &gt;= 2"</a:t>
            </a:r>
          </a:p>
        </p:txBody>
      </p:sp>
    </p:spTree>
    <p:extLst>
      <p:ext uri="{BB962C8B-B14F-4D97-AF65-F5344CB8AC3E}">
        <p14:creationId xmlns:p14="http://schemas.microsoft.com/office/powerpoint/2010/main" val="28399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C5C8-B815-BF4E-BC7F-0D6CEAA6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Muterbare</a:t>
            </a:r>
            <a:r>
              <a:rPr lang="en-GB" dirty="0"/>
              <a:t> </a:t>
            </a:r>
            <a:r>
              <a:rPr lang="en-GB" dirty="0" err="1"/>
              <a:t>værdier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løkker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50AB1-46ED-6546-BAAB-9209CDFCCDFC}"/>
              </a:ext>
            </a:extLst>
          </p:cNvPr>
          <p:cNvSpPr txBox="1">
            <a:spLocks/>
          </p:cNvSpPr>
          <p:nvPr/>
        </p:nvSpPr>
        <p:spPr>
          <a:xfrm>
            <a:off x="7542100" y="4116657"/>
            <a:ext cx="2758894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i =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while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 &lt;=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i &lt;- i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"\n"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D16F27-A95D-5E40-A76E-FBA48BBA66AA}"/>
              </a:ext>
            </a:extLst>
          </p:cNvPr>
          <p:cNvCxnSpPr>
            <a:cxnSpLocks/>
          </p:cNvCxnSpPr>
          <p:nvPr/>
        </p:nvCxnSpPr>
        <p:spPr>
          <a:xfrm>
            <a:off x="6030304" y="1370404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DD4CB7-2FB2-C34F-8920-7A1AF592D245}"/>
              </a:ext>
            </a:extLst>
          </p:cNvPr>
          <p:cNvSpPr txBox="1">
            <a:spLocks/>
          </p:cNvSpPr>
          <p:nvPr/>
        </p:nvSpPr>
        <p:spPr>
          <a:xfrm>
            <a:off x="7542100" y="1690690"/>
            <a:ext cx="3376126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mutable x = 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 &lt;- -3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"%d" 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775596-ADE1-3649-8E35-907429AD8762}"/>
              </a:ext>
            </a:extLst>
          </p:cNvPr>
          <p:cNvSpPr txBox="1">
            <a:spLocks/>
          </p:cNvSpPr>
          <p:nvPr/>
        </p:nvSpPr>
        <p:spPr>
          <a:xfrm>
            <a:off x="1990999" y="4116657"/>
            <a:ext cx="3006012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for i = 1 to 10 do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 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"%d " 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E43A83-5767-074A-A60B-A9BFD37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96" y="1690690"/>
            <a:ext cx="1816100" cy="19939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2D02A-1C81-5647-A7A8-365DF8B58FA3}"/>
              </a:ext>
            </a:extLst>
          </p:cNvPr>
          <p:cNvCxnSpPr>
            <a:cxnSpLocks/>
          </p:cNvCxnSpPr>
          <p:nvPr/>
        </p:nvCxnSpPr>
        <p:spPr>
          <a:xfrm>
            <a:off x="117565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A38348-7828-054E-AAC9-B1D2DE9FB0E9}"/>
              </a:ext>
            </a:extLst>
          </p:cNvPr>
          <p:cNvCxnSpPr>
            <a:cxnSpLocks/>
          </p:cNvCxnSpPr>
          <p:nvPr/>
        </p:nvCxnSpPr>
        <p:spPr>
          <a:xfrm>
            <a:off x="6030304" y="3826604"/>
            <a:ext cx="4854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8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gør programmet?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4136136" y="2462844"/>
            <a:ext cx="1789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</a:t>
            </a:r>
            <a:r>
              <a:rPr lang="en-GB" dirty="0" err="1"/>
              <a:t>i</a:t>
            </a:r>
            <a:r>
              <a:rPr lang="en-GB" dirty="0"/>
              <a:t> = 0</a:t>
            </a:r>
          </a:p>
          <a:p>
            <a:r>
              <a:rPr lang="en-GB" dirty="0"/>
              <a:t>while </a:t>
            </a:r>
            <a:r>
              <a:rPr lang="en-GB" dirty="0" err="1"/>
              <a:t>i</a:t>
            </a:r>
            <a:r>
              <a:rPr lang="en-GB" dirty="0"/>
              <a:t> &lt; 3 do</a:t>
            </a:r>
          </a:p>
          <a:p>
            <a:r>
              <a:rPr lang="en-GB" dirty="0"/>
              <a:t>  let </a:t>
            </a:r>
            <a:r>
              <a:rPr lang="en-GB" dirty="0" err="1"/>
              <a:t>i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 + 1</a:t>
            </a:r>
          </a:p>
          <a:p>
            <a:r>
              <a:rPr lang="en-GB" dirty="0"/>
              <a:t>  </a:t>
            </a:r>
            <a:r>
              <a:rPr lang="en-GB" dirty="0" err="1"/>
              <a:t>printfn</a:t>
            </a:r>
            <a:r>
              <a:rPr lang="en-GB" dirty="0"/>
              <a:t> "%d" </a:t>
            </a:r>
            <a:r>
              <a:rPr lang="en-GB" dirty="0" err="1"/>
              <a:t>i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F4799-0C0B-E441-B12E-CDFC695BD9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468112" y="2387906"/>
            <a:ext cx="1609344" cy="792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15DF44-C9F0-8C46-9998-F7BC94C4136F}"/>
              </a:ext>
            </a:extLst>
          </p:cNvPr>
          <p:cNvSpPr txBox="1"/>
          <p:nvPr/>
        </p:nvSpPr>
        <p:spPr>
          <a:xfrm>
            <a:off x="7077456" y="2203240"/>
            <a:ext cx="238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højre</a:t>
            </a:r>
            <a:r>
              <a:rPr lang="en-GB" dirty="0"/>
              <a:t> side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altid</a:t>
            </a:r>
            <a:r>
              <a:rPr lang="en-GB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776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428-8DC7-4244-9D65-5FDF3815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Tupler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09FA8B-C694-4244-A06C-91BD15DB9C4E}"/>
              </a:ext>
            </a:extLst>
          </p:cNvPr>
          <p:cNvSpPr txBox="1">
            <a:spLocks/>
          </p:cNvSpPr>
          <p:nvPr/>
        </p:nvSpPr>
        <p:spPr>
          <a:xfrm>
            <a:off x="1186069" y="2724210"/>
            <a:ext cx="4381500" cy="162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 %A"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 (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snd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1 1.0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7F20-6F60-1946-B755-1077061549EA}"/>
              </a:ext>
            </a:extLst>
          </p:cNvPr>
          <p:cNvCxnSpPr>
            <a:cxnSpLocks/>
          </p:cNvCxnSpPr>
          <p:nvPr/>
        </p:nvCxnSpPr>
        <p:spPr>
          <a:xfrm>
            <a:off x="6053418" y="1398646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4A57D3-1BC0-B048-BF76-1B66D17F04D8}"/>
              </a:ext>
            </a:extLst>
          </p:cNvPr>
          <p:cNvSpPr txBox="1">
            <a:spLocks/>
          </p:cNvSpPr>
          <p:nvPr/>
        </p:nvSpPr>
        <p:spPr>
          <a:xfrm>
            <a:off x="6972300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(b1, b2, b3) = b;;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b3 : char = '1'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b2 : string =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b1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D5CACB-F956-8E44-B9C4-64D0D7F8DB41}"/>
              </a:ext>
            </a:extLst>
          </p:cNvPr>
          <p:cNvSpPr txBox="1">
            <a:spLocks/>
          </p:cNvSpPr>
          <p:nvPr/>
        </p:nvSpPr>
        <p:spPr>
          <a:xfrm>
            <a:off x="1186069" y="1398646"/>
            <a:ext cx="4381500" cy="172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$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fsharpi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a = (1, 1.0);;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a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float = (1, 1.0)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FD4D67-6EFA-E64B-B9B6-5A461B696DF7}"/>
              </a:ext>
            </a:extLst>
          </p:cNvPr>
          <p:cNvSpPr txBox="1">
            <a:spLocks/>
          </p:cNvSpPr>
          <p:nvPr/>
        </p:nvSpPr>
        <p:spPr>
          <a:xfrm>
            <a:off x="1186069" y="4512363"/>
            <a:ext cx="4381500" cy="1013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b = 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'\049'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b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string * char = (1, 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en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", '1’)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3664CF-F03D-514D-A2F1-7D8404E856EA}"/>
              </a:ext>
            </a:extLst>
          </p:cNvPr>
          <p:cNvSpPr txBox="1">
            <a:spLocks/>
          </p:cNvSpPr>
          <p:nvPr/>
        </p:nvSpPr>
        <p:spPr>
          <a:xfrm>
            <a:off x="6972300" y="3120736"/>
            <a:ext cx="4381500" cy="2346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mutable c = (1,2)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c &lt;- (2,3)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"%A" c;;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mutable c :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int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(2, 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it : unit = ()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66FA-B249-8944-AD53-6E3A712F14C7}"/>
              </a:ext>
            </a:extLst>
          </p:cNvPr>
          <p:cNvSpPr txBox="1"/>
          <p:nvPr/>
        </p:nvSpPr>
        <p:spPr>
          <a:xfrm>
            <a:off x="4279535" y="1752994"/>
            <a:ext cx="134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Produkttype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ECA91-78DF-4D4F-84DD-1FBE21BE2FBC}"/>
              </a:ext>
            </a:extLst>
          </p:cNvPr>
          <p:cNvSpPr txBox="1"/>
          <p:nvPr/>
        </p:nvSpPr>
        <p:spPr>
          <a:xfrm>
            <a:off x="3807728" y="3786520"/>
            <a:ext cx="23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Parentes</a:t>
            </a:r>
            <a:r>
              <a:rPr lang="en-GB" dirty="0"/>
              <a:t> </a:t>
            </a:r>
            <a:r>
              <a:rPr lang="en-GB" dirty="0" err="1"/>
              <a:t>unødvendig</a:t>
            </a:r>
            <a:r>
              <a:rPr lang="en-GB" dirty="0"/>
              <a:t> men </a:t>
            </a:r>
            <a:r>
              <a:rPr lang="en-GB" dirty="0" err="1"/>
              <a:t>anbefalelses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E0578-932F-3F4C-AFDD-5C478D815808}"/>
              </a:ext>
            </a:extLst>
          </p:cNvPr>
          <p:cNvSpPr txBox="1"/>
          <p:nvPr/>
        </p:nvSpPr>
        <p:spPr>
          <a:xfrm>
            <a:off x="4299650" y="2308091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indicerer</a:t>
            </a:r>
            <a:r>
              <a:rPr lang="en-GB" dirty="0"/>
              <a:t> i par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659B0F-6146-7D4F-9515-0B23BAAFC03F}"/>
              </a:ext>
            </a:extLst>
          </p:cNvPr>
          <p:cNvSpPr txBox="1"/>
          <p:nvPr/>
        </p:nvSpPr>
        <p:spPr>
          <a:xfrm>
            <a:off x="9343463" y="251800"/>
            <a:ext cx="2848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Venstre</a:t>
            </a:r>
            <a:r>
              <a:rPr lang="en-GB" dirty="0"/>
              <a:t> side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binding </a:t>
            </a:r>
            <a:r>
              <a:rPr lang="en-GB" dirty="0" err="1"/>
              <a:t>kan</a:t>
            </a:r>
            <a:r>
              <a:rPr lang="en-GB" dirty="0"/>
              <a:t> have </a:t>
            </a:r>
            <a:r>
              <a:rPr lang="en-GB" dirty="0" err="1"/>
              <a:t>navngivne</a:t>
            </a:r>
            <a:r>
              <a:rPr lang="en-GB" dirty="0"/>
              <a:t> tuple-</a:t>
            </a:r>
            <a:r>
              <a:rPr lang="en-GB" dirty="0" err="1"/>
              <a:t>elementer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27B64-92ED-C449-BD3D-8866CB2DDEC2}"/>
              </a:ext>
            </a:extLst>
          </p:cNvPr>
          <p:cNvSpPr txBox="1"/>
          <p:nvPr/>
        </p:nvSpPr>
        <p:spPr>
          <a:xfrm>
            <a:off x="9819862" y="2262544"/>
            <a:ext cx="2629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Hele </a:t>
            </a:r>
            <a:r>
              <a:rPr lang="en-GB" dirty="0" err="1"/>
              <a:t>typen</a:t>
            </a:r>
            <a:r>
              <a:rPr lang="en-GB" dirty="0"/>
              <a:t> -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- </a:t>
            </a:r>
            <a:r>
              <a:rPr lang="en-GB" dirty="0" err="1"/>
              <a:t>elementer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mutérbare</a:t>
            </a:r>
            <a:endParaRPr lang="en-GB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7059E8C-50FC-434A-9B88-95A82A8F042F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944369" y="1937660"/>
            <a:ext cx="1335167" cy="585128"/>
          </a:xfrm>
          <a:prstGeom prst="curvedConnector3">
            <a:avLst>
              <a:gd name="adj1" fmla="val 69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C840471-C974-344A-A9A4-560EF9DFB016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059936" y="2631257"/>
            <a:ext cx="239714" cy="4800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78DA9E2-4100-EB47-A664-A311F71A18B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225308" y="4109685"/>
            <a:ext cx="582421" cy="323165"/>
          </a:xfrm>
          <a:prstGeom prst="curvedConnector3">
            <a:avLst>
              <a:gd name="adj1" fmla="val 1002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F44BC78-B4F2-DB40-A259-D53C6823DA06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8380981" y="713465"/>
            <a:ext cx="962483" cy="620688"/>
          </a:xfrm>
          <a:prstGeom prst="curvedConnector3">
            <a:avLst>
              <a:gd name="adj1" fmla="val 95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35A175E-3DF0-E843-B86A-4631BDC60B5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299108" y="2724208"/>
            <a:ext cx="1520754" cy="387067"/>
          </a:xfrm>
          <a:prstGeom prst="curvedConnector3">
            <a:avLst>
              <a:gd name="adj1" fmla="val 99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8F81-E87B-1C49-99CE-586F396D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Decimal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Binær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B8D5B3-4F89-744E-AF3A-A78EFF3F1F0E}"/>
              </a:ext>
            </a:extLst>
          </p:cNvPr>
          <p:cNvSpPr/>
          <p:nvPr/>
        </p:nvSpPr>
        <p:spPr>
          <a:xfrm>
            <a:off x="1530096" y="1969068"/>
            <a:ext cx="3919728" cy="3188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 let rest = n % 2</a:t>
            </a:r>
          </a:p>
          <a:p>
            <a:r>
              <a:rPr lang="en-GB" dirty="0"/>
              <a:t>  n &lt;- n / 2</a:t>
            </a:r>
          </a:p>
          <a:p>
            <a:r>
              <a:rPr lang="en-GB" dirty="0"/>
              <a:t>  if rest &gt; 0 then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"1"+str</a:t>
            </a:r>
          </a:p>
          <a:p>
            <a:r>
              <a:rPr lang="en-GB" dirty="0"/>
              <a:t>  else</a:t>
            </a:r>
          </a:p>
          <a:p>
            <a:r>
              <a:rPr lang="en-GB" dirty="0"/>
              <a:t>    </a:t>
            </a:r>
            <a:r>
              <a:rPr lang="en-GB" dirty="0" err="1"/>
              <a:t>str</a:t>
            </a:r>
            <a:r>
              <a:rPr lang="en-GB" dirty="0"/>
              <a:t> &lt;- "0"+str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FEF4B-8FD4-7D47-B64A-AEB9322AFA2B}"/>
              </a:ext>
            </a:extLst>
          </p:cNvPr>
          <p:cNvSpPr/>
          <p:nvPr/>
        </p:nvSpPr>
        <p:spPr>
          <a:xfrm>
            <a:off x="6675120" y="1969068"/>
            <a:ext cx="429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N = 116</a:t>
            </a:r>
          </a:p>
          <a:p>
            <a:r>
              <a:rPr lang="en-GB" dirty="0"/>
              <a:t>let mutable n = N</a:t>
            </a:r>
          </a:p>
          <a:p>
            <a:r>
              <a:rPr lang="en-GB" dirty="0"/>
              <a:t>let mutable </a:t>
            </a:r>
            <a:r>
              <a:rPr lang="en-GB" dirty="0" err="1"/>
              <a:t>str</a:t>
            </a:r>
            <a:r>
              <a:rPr lang="en-GB" dirty="0"/>
              <a:t> = ""</a:t>
            </a:r>
          </a:p>
          <a:p>
            <a:r>
              <a:rPr lang="en-GB" dirty="0"/>
              <a:t>while n &gt; 0 do</a:t>
            </a:r>
          </a:p>
          <a:p>
            <a:r>
              <a:rPr lang="en-GB" dirty="0"/>
              <a:t> </a:t>
            </a:r>
            <a:r>
              <a:rPr lang="en-GB" dirty="0" err="1"/>
              <a:t>str</a:t>
            </a:r>
            <a:r>
              <a:rPr lang="en-GB" dirty="0"/>
              <a:t> &lt;- (if n % 2 &gt; 0 then "1" else "0") + </a:t>
            </a:r>
            <a:r>
              <a:rPr lang="en-GB" dirty="0" err="1"/>
              <a:t>str</a:t>
            </a:r>
            <a:endParaRPr lang="en-GB" dirty="0"/>
          </a:p>
          <a:p>
            <a:r>
              <a:rPr lang="en-GB" dirty="0"/>
              <a:t> n &lt;- n / 2</a:t>
            </a:r>
          </a:p>
          <a:p>
            <a:r>
              <a:rPr lang="en-GB" dirty="0" err="1"/>
              <a:t>printfn</a:t>
            </a:r>
            <a:r>
              <a:rPr lang="en-GB" dirty="0"/>
              <a:t> "%d_10 = %s_2" N </a:t>
            </a:r>
            <a:r>
              <a:rPr lang="en-GB" dirty="0" err="1"/>
              <a:t>str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7C19B5-3494-3241-B15A-5A098FA91744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1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6F2A-6941-304D-B30C-2C04B2AF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Annonceringer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A256-CF1F-0243-A2C7-C7A42AD1E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Reeksamen på studiestartsprøven kører nu på torsdag d. 19/9 kl 9.00 til fredag d. 20/19 kl. 12.00.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De der er tilmeldt reeksamen får en e-mail med link til studiestartsprøven på deres </a:t>
            </a:r>
            <a:r>
              <a:rPr lang="da-DK" dirty="0" err="1"/>
              <a:t>KU-mail</a:t>
            </a:r>
            <a:r>
              <a:rPr lang="da-DK" dirty="0"/>
              <a:t> på torsdag. Hvis de har problemer eller spørgsmål skal de kontakte Studenterservice hurtigst muligt på </a:t>
            </a:r>
            <a:r>
              <a:rPr lang="da-DK" u="sng" dirty="0">
                <a:hlinkClick r:id="rId2" tooltip="mailto:studenterservice@science.ku.dk"/>
              </a:rPr>
              <a:t>studenterservice@science.ku.dk</a:t>
            </a:r>
            <a:r>
              <a:rPr lang="da-DK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4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A8A-8E32-9242-8B8A-6A5E8DB2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Virkefelter</a:t>
            </a:r>
            <a:r>
              <a:rPr lang="en-GB" dirty="0"/>
              <a:t> (scope)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6D5DB84-E919-EF48-AFF4-8D5A0EFD8999}"/>
              </a:ext>
            </a:extLst>
          </p:cNvPr>
          <p:cNvSpPr txBox="1">
            <a:spLocks/>
          </p:cNvSpPr>
          <p:nvPr/>
        </p:nvSpPr>
        <p:spPr>
          <a:xfrm>
            <a:off x="465166" y="1938720"/>
            <a:ext cx="3929154" cy="107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%s" name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BC465-2A38-FD47-B905-DEC10D569BD8}"/>
              </a:ext>
            </a:extLst>
          </p:cNvPr>
          <p:cNvSpPr txBox="1"/>
          <p:nvPr/>
        </p:nvSpPr>
        <p:spPr>
          <a:xfrm>
            <a:off x="214786" y="1350473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Navne</a:t>
            </a:r>
            <a:r>
              <a:rPr lang="en-GB" sz="2400" dirty="0"/>
              <a:t> (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yderste</a:t>
            </a:r>
            <a:r>
              <a:rPr lang="en-GB" sz="2400" dirty="0"/>
              <a:t> </a:t>
            </a:r>
            <a:r>
              <a:rPr lang="en-GB" sz="2400" dirty="0" err="1"/>
              <a:t>virkefelt</a:t>
            </a:r>
            <a:r>
              <a:rPr lang="en-GB" sz="2400" dirty="0"/>
              <a:t>)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overskrives</a:t>
            </a:r>
            <a:endParaRPr lang="en-GB" sz="2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126CC79-D1D0-0142-92F0-870AE622FD74}"/>
              </a:ext>
            </a:extLst>
          </p:cNvPr>
          <p:cNvSpPr txBox="1">
            <a:spLocks/>
          </p:cNvSpPr>
          <p:nvPr/>
        </p:nvSpPr>
        <p:spPr>
          <a:xfrm>
            <a:off x="465169" y="3773711"/>
            <a:ext cx="4123679" cy="283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 = "Hello"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let name = "Anders"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 %s" greeting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629AA-59CF-8545-8E76-2CB626811C2A}"/>
              </a:ext>
            </a:extLst>
          </p:cNvPr>
          <p:cNvSpPr txBox="1"/>
          <p:nvPr/>
        </p:nvSpPr>
        <p:spPr>
          <a:xfrm>
            <a:off x="214788" y="3176519"/>
            <a:ext cx="3345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Virkefelter</a:t>
            </a:r>
            <a:r>
              <a:rPr lang="en-GB" sz="2400" dirty="0"/>
              <a:t> via </a:t>
            </a:r>
            <a:r>
              <a:rPr lang="en-GB" sz="2400" dirty="0" err="1"/>
              <a:t>parenteser</a:t>
            </a:r>
            <a:endParaRPr lang="en-GB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7FAD3F-4C29-6645-B95C-D79E31F1B5FD}"/>
              </a:ext>
            </a:extLst>
          </p:cNvPr>
          <p:cNvCxnSpPr>
            <a:cxnSpLocks/>
          </p:cNvCxnSpPr>
          <p:nvPr/>
        </p:nvCxnSpPr>
        <p:spPr>
          <a:xfrm>
            <a:off x="125260" y="3158676"/>
            <a:ext cx="4571508" cy="17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>
            <a:extLst>
              <a:ext uri="{FF2B5EF4-FFF2-40B4-BE49-F238E27FC236}">
                <a16:creationId xmlns:a16="http://schemas.microsoft.com/office/drawing/2014/main" id="{1589F8F8-BFCD-0C4F-A8F5-A055BD6FA203}"/>
              </a:ext>
            </a:extLst>
          </p:cNvPr>
          <p:cNvSpPr/>
          <p:nvPr/>
        </p:nvSpPr>
        <p:spPr>
          <a:xfrm>
            <a:off x="431300" y="3756780"/>
            <a:ext cx="3963019" cy="28498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6DD260F-77CB-F443-A7F1-CB3D5A802CD3}"/>
              </a:ext>
            </a:extLst>
          </p:cNvPr>
          <p:cNvSpPr/>
          <p:nvPr/>
        </p:nvSpPr>
        <p:spPr>
          <a:xfrm>
            <a:off x="609720" y="5106318"/>
            <a:ext cx="3276599" cy="771248"/>
          </a:xfrm>
          <a:prstGeom prst="frame">
            <a:avLst>
              <a:gd name="adj1" fmla="val 1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52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A077A-15B8-7A41-B80A-C87683361FE3}"/>
              </a:ext>
            </a:extLst>
          </p:cNvPr>
          <p:cNvSpPr txBox="1"/>
          <p:nvPr/>
        </p:nvSpPr>
        <p:spPr>
          <a:xfrm>
            <a:off x="4394316" y="3660768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3494-A9FF-2F41-B3E9-47CFC3C8FA2D}"/>
              </a:ext>
            </a:extLst>
          </p:cNvPr>
          <p:cNvSpPr txBox="1"/>
          <p:nvPr/>
        </p:nvSpPr>
        <p:spPr>
          <a:xfrm>
            <a:off x="3855561" y="4990439"/>
            <a:ext cx="34817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20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600673-58B3-F347-9773-ECF3658B51EA}"/>
              </a:ext>
            </a:extLst>
          </p:cNvPr>
          <p:cNvCxnSpPr/>
          <p:nvPr/>
        </p:nvCxnSpPr>
        <p:spPr>
          <a:xfrm flipV="1"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2A515B-5110-A44C-AB8C-007E3B6547EB}"/>
              </a:ext>
            </a:extLst>
          </p:cNvPr>
          <p:cNvCxnSpPr>
            <a:cxnSpLocks/>
          </p:cNvCxnSpPr>
          <p:nvPr/>
        </p:nvCxnSpPr>
        <p:spPr>
          <a:xfrm>
            <a:off x="431300" y="1938720"/>
            <a:ext cx="2811551" cy="1071832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5460D87-816A-684D-8D67-6547DF00C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809676"/>
              </p:ext>
            </p:extLst>
          </p:nvPr>
        </p:nvGraphicFramePr>
        <p:xfrm>
          <a:off x="5246370" y="2771816"/>
          <a:ext cx="6799421" cy="402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4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1" grpId="0" animBg="1"/>
      <p:bldP spid="25" grpId="0" animBg="1"/>
      <p:bldP spid="14" grpId="0"/>
      <p:bldP spid="15" grpId="0"/>
      <p:bldGraphic spid="2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2AF7A-D145-F541-B476-E9CADA8A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29" y="2561395"/>
            <a:ext cx="4817535" cy="9678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4D51D-D1EC-CF48-BA06-5F00DEC7CCE6}"/>
              </a:ext>
            </a:extLst>
          </p:cNvPr>
          <p:cNvSpPr txBox="1">
            <a:spLocks/>
          </p:cNvSpPr>
          <p:nvPr/>
        </p:nvSpPr>
        <p:spPr>
          <a:xfrm>
            <a:off x="6248400" y="2523499"/>
            <a:ext cx="5105400" cy="47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 in do </a:t>
            </a: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60804-E5BD-D744-99F0-A3D9E4A6B4E6}"/>
              </a:ext>
            </a:extLst>
          </p:cNvPr>
          <p:cNvCxnSpPr>
            <a:cxnSpLocks/>
          </p:cNvCxnSpPr>
          <p:nvPr/>
        </p:nvCxnSpPr>
        <p:spPr>
          <a:xfrm>
            <a:off x="5882042" y="1833339"/>
            <a:ext cx="0" cy="296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137E81-60E3-6748-A023-B84C1B92C57D}"/>
              </a:ext>
            </a:extLst>
          </p:cNvPr>
          <p:cNvSpPr txBox="1"/>
          <p:nvPr/>
        </p:nvSpPr>
        <p:spPr>
          <a:xfrm>
            <a:off x="588251" y="1994979"/>
            <a:ext cx="222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Letvægtssyntaks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891C0B-93EB-9C4B-A7C8-D20A92E3A1EC}"/>
              </a:ext>
            </a:extLst>
          </p:cNvPr>
          <p:cNvSpPr txBox="1"/>
          <p:nvPr/>
        </p:nvSpPr>
        <p:spPr>
          <a:xfrm>
            <a:off x="5998022" y="1994979"/>
            <a:ext cx="2165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verbose </a:t>
            </a:r>
            <a:r>
              <a:rPr lang="en-GB" sz="2400" dirty="0" err="1"/>
              <a:t>syntaks</a:t>
            </a:r>
            <a:endParaRPr lang="en-GB" sz="2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D62AD6E-1B75-1647-9398-FEDF93D32EA3}"/>
              </a:ext>
            </a:extLst>
          </p:cNvPr>
          <p:cNvSpPr txBox="1">
            <a:spLocks/>
          </p:cNvSpPr>
          <p:nvPr/>
        </p:nvSpPr>
        <p:spPr>
          <a:xfrm>
            <a:off x="804764" y="3964563"/>
            <a:ext cx="4817535" cy="96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name = "World"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4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4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"Hello %A"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18BC89-CAB2-224B-BD35-30E16FA35387}"/>
              </a:ext>
            </a:extLst>
          </p:cNvPr>
          <p:cNvSpPr txBox="1"/>
          <p:nvPr/>
        </p:nvSpPr>
        <p:spPr>
          <a:xfrm>
            <a:off x="588254" y="3391287"/>
            <a:ext cx="160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Valgfrit</a:t>
            </a:r>
            <a:r>
              <a:rPr lang="en-GB" sz="2400" dirty="0"/>
              <a:t> ’do’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E97E3-8D48-F148-8E63-27700B43B071}"/>
              </a:ext>
            </a:extLst>
          </p:cNvPr>
          <p:cNvCxnSpPr>
            <a:cxnSpLocks/>
          </p:cNvCxnSpPr>
          <p:nvPr/>
        </p:nvCxnSpPr>
        <p:spPr>
          <a:xfrm>
            <a:off x="588252" y="3305039"/>
            <a:ext cx="506791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860664D-DE47-9C46-8F28-4D3F7308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Syntaks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virkefelter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5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1885-65BE-294A-AC00-AFBE12C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8137C9-E160-A642-9953-B62FC27B65C7}"/>
              </a:ext>
            </a:extLst>
          </p:cNvPr>
          <p:cNvSpPr txBox="1">
            <a:spLocks/>
          </p:cNvSpPr>
          <p:nvPr/>
        </p:nvSpPr>
        <p:spPr>
          <a:xfrm>
            <a:off x="1390651" y="2054629"/>
            <a:ext cx="4381500" cy="265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: string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E527-3E96-D941-96E2-1F9ACAD7EFDD}"/>
              </a:ext>
            </a:extLst>
          </p:cNvPr>
          <p:cNvSpPr txBox="1"/>
          <p:nvPr/>
        </p:nvSpPr>
        <p:spPr>
          <a:xfrm>
            <a:off x="1196811" y="1466379"/>
            <a:ext cx="642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Organisering</a:t>
            </a:r>
            <a:r>
              <a:rPr lang="en-GB" sz="2400" dirty="0"/>
              <a:t> = </a:t>
            </a:r>
            <a:r>
              <a:rPr lang="en-GB" sz="2400" dirty="0" err="1"/>
              <a:t>nemmere</a:t>
            </a:r>
            <a:r>
              <a:rPr lang="en-GB" sz="2400" dirty="0"/>
              <a:t> at </a:t>
            </a:r>
            <a:r>
              <a:rPr lang="en-GB" sz="2400" dirty="0" err="1"/>
              <a:t>forstå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vedligeholde</a:t>
            </a: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F2583-9005-7B47-9A5B-1BB95AEA106A}"/>
              </a:ext>
            </a:extLst>
          </p:cNvPr>
          <p:cNvSpPr txBox="1">
            <a:spLocks/>
          </p:cNvSpPr>
          <p:nvPr/>
        </p:nvSpPr>
        <p:spPr>
          <a:xfrm>
            <a:off x="6759182" y="3281296"/>
            <a:ext cx="4076457" cy="737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"Hello " +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70E39D-455E-714C-B644-7F4A3C481E82}"/>
              </a:ext>
            </a:extLst>
          </p:cNvPr>
          <p:cNvCxnSpPr>
            <a:cxnSpLocks/>
          </p:cNvCxnSpPr>
          <p:nvPr/>
        </p:nvCxnSpPr>
        <p:spPr>
          <a:xfrm>
            <a:off x="6383854" y="2048857"/>
            <a:ext cx="32686" cy="474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6133C-D896-5942-B476-98E8791EED95}"/>
              </a:ext>
            </a:extLst>
          </p:cNvPr>
          <p:cNvSpPr txBox="1">
            <a:spLocks/>
          </p:cNvSpPr>
          <p:nvPr/>
        </p:nvSpPr>
        <p:spPr>
          <a:xfrm>
            <a:off x="6759182" y="410470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= "Hello " + name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598A82-190C-8E4C-8739-89E509F90C39}"/>
              </a:ext>
            </a:extLst>
          </p:cNvPr>
          <p:cNvCxnSpPr>
            <a:cxnSpLocks/>
          </p:cNvCxnSpPr>
          <p:nvPr/>
        </p:nvCxnSpPr>
        <p:spPr>
          <a:xfrm>
            <a:off x="6395404" y="401871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0246DF-1FD3-DB40-8962-C61F90F0FA5C}"/>
              </a:ext>
            </a:extLst>
          </p:cNvPr>
          <p:cNvSpPr txBox="1">
            <a:spLocks/>
          </p:cNvSpPr>
          <p:nvPr/>
        </p:nvSpPr>
        <p:spPr>
          <a:xfrm>
            <a:off x="6759182" y="4619525"/>
            <a:ext cx="4993995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name : string = "Hello " + name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6557CA-BAC0-E54E-8734-8B3D67C73C1F}"/>
              </a:ext>
            </a:extLst>
          </p:cNvPr>
          <p:cNvCxnSpPr>
            <a:cxnSpLocks/>
          </p:cNvCxnSpPr>
          <p:nvPr/>
        </p:nvCxnSpPr>
        <p:spPr>
          <a:xfrm>
            <a:off x="6395404" y="4533536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BA6FF5-8A28-DD4C-9C0A-A199D2E1DD44}"/>
              </a:ext>
            </a:extLst>
          </p:cNvPr>
          <p:cNvSpPr txBox="1">
            <a:spLocks/>
          </p:cNvSpPr>
          <p:nvPr/>
        </p:nvSpPr>
        <p:spPr>
          <a:xfrm>
            <a:off x="6759182" y="5132177"/>
            <a:ext cx="5520448" cy="364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greetings (name : string) = "Hello " +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19D632-C0B5-BB40-B19D-5B6CA5A2E6FA}"/>
              </a:ext>
            </a:extLst>
          </p:cNvPr>
          <p:cNvCxnSpPr>
            <a:cxnSpLocks/>
          </p:cNvCxnSpPr>
          <p:nvPr/>
        </p:nvCxnSpPr>
        <p:spPr>
          <a:xfrm>
            <a:off x="6395404" y="5057618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9F805A3F-D09E-9E46-ACC0-3C30CDBF7184}"/>
              </a:ext>
            </a:extLst>
          </p:cNvPr>
          <p:cNvSpPr/>
          <p:nvPr/>
        </p:nvSpPr>
        <p:spPr>
          <a:xfrm rot="18885269" flipH="1">
            <a:off x="1032745" y="2176502"/>
            <a:ext cx="1249209" cy="1282931"/>
          </a:xfrm>
          <a:prstGeom prst="arc">
            <a:avLst/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63F18-F30D-614C-BF6E-C49942C102E1}"/>
              </a:ext>
            </a:extLst>
          </p:cNvPr>
          <p:cNvSpPr txBox="1"/>
          <p:nvPr/>
        </p:nvSpPr>
        <p:spPr>
          <a:xfrm rot="16200000">
            <a:off x="-398600" y="2633300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Leksikografisk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virkefelt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B1F376-EEE0-7047-977C-622D1E25C011}"/>
              </a:ext>
            </a:extLst>
          </p:cNvPr>
          <p:cNvCxnSpPr>
            <a:cxnSpLocks/>
          </p:cNvCxnSpPr>
          <p:nvPr/>
        </p:nvCxnSpPr>
        <p:spPr>
          <a:xfrm>
            <a:off x="1588770" y="2366010"/>
            <a:ext cx="0" cy="3886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42A28FEC-EF79-5D46-929D-09ABA2991CEE}"/>
              </a:ext>
            </a:extLst>
          </p:cNvPr>
          <p:cNvSpPr/>
          <p:nvPr/>
        </p:nvSpPr>
        <p:spPr>
          <a:xfrm rot="15244818" flipH="1">
            <a:off x="1431847" y="2053097"/>
            <a:ext cx="885203" cy="964338"/>
          </a:xfrm>
          <a:prstGeom prst="arc">
            <a:avLst>
              <a:gd name="adj1" fmla="val 16200000"/>
              <a:gd name="adj2" fmla="val 20686940"/>
            </a:avLst>
          </a:prstGeom>
          <a:ln w="38100"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5BB7-258D-A742-8417-888F04506E1F}"/>
              </a:ext>
            </a:extLst>
          </p:cNvPr>
          <p:cNvSpPr txBox="1"/>
          <p:nvPr/>
        </p:nvSpPr>
        <p:spPr>
          <a:xfrm>
            <a:off x="1874448" y="2766060"/>
            <a:ext cx="323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Indryk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angiver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funktionskroppen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53F407E-F99F-7649-95F5-505E6AF42F1B}"/>
              </a:ext>
            </a:extLst>
          </p:cNvPr>
          <p:cNvSpPr txBox="1">
            <a:spLocks/>
          </p:cNvSpPr>
          <p:nvPr/>
        </p:nvSpPr>
        <p:spPr>
          <a:xfrm>
            <a:off x="1390651" y="3429000"/>
            <a:ext cx="4381500" cy="1204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str = greetings "Jon"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str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"%s" (greetings "World")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F5293CF-BEE4-D249-A9F2-CCDED58266FF}"/>
              </a:ext>
            </a:extLst>
          </p:cNvPr>
          <p:cNvSpPr txBox="1">
            <a:spLocks/>
          </p:cNvSpPr>
          <p:nvPr/>
        </p:nvSpPr>
        <p:spPr>
          <a:xfrm>
            <a:off x="6604026" y="2054629"/>
            <a:ext cx="4381500" cy="1153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 let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(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)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-   "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Hello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 +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;;</a:t>
            </a:r>
          </a:p>
          <a:p>
            <a:pPr marL="0" indent="0">
              <a:buNone/>
            </a:pP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val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greetings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: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name:string</a:t>
            </a:r>
            <a:r>
              <a:rPr lang="da-DK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-&gt; </a:t>
            </a:r>
            <a:r>
              <a:rPr lang="da-DK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string</a:t>
            </a:r>
            <a:endParaRPr lang="da-DK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5FC79B-1375-904E-A016-D9402BE11BCD}"/>
              </a:ext>
            </a:extLst>
          </p:cNvPr>
          <p:cNvCxnSpPr>
            <a:cxnSpLocks/>
          </p:cNvCxnSpPr>
          <p:nvPr/>
        </p:nvCxnSpPr>
        <p:spPr>
          <a:xfrm>
            <a:off x="6401041" y="3267071"/>
            <a:ext cx="5398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8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/>
      <p:bldP spid="16" grpId="0"/>
      <p:bldP spid="19" grpId="0" animBg="1"/>
      <p:bldP spid="20" grpId="0"/>
      <p:bldP spid="28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B97339-A5D9-F34C-84D0-BF29FA308816}"/>
              </a:ext>
            </a:extLst>
          </p:cNvPr>
          <p:cNvSpPr txBox="1">
            <a:spLocks/>
          </p:cNvSpPr>
          <p:nvPr/>
        </p:nvSpPr>
        <p:spPr>
          <a:xfrm>
            <a:off x="838199" y="2810076"/>
            <a:ext cx="4106119" cy="377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-3.4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9BE55-A8BA-9942-AB4E-76148FB4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Løs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andengradsligning</a:t>
            </a:r>
            <a:r>
              <a:rPr lang="en-GB" dirty="0"/>
              <a:t> (</a:t>
            </a:r>
            <a:r>
              <a:rPr lang="en-GB" dirty="0" err="1"/>
              <a:t>baglæns</a:t>
            </a:r>
            <a:r>
              <a:rPr lang="en-GB" dirty="0"/>
              <a:t>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a-DK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da-DK" b="0" dirty="0"/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836ED-4226-B94C-96DF-819A68344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936" y="2719675"/>
                <a:ext cx="5228064" cy="2145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847B08-3B33-E94A-9025-05E863B147D1}"/>
              </a:ext>
            </a:extLst>
          </p:cNvPr>
          <p:cNvSpPr txBox="1">
            <a:spLocks/>
          </p:cNvSpPr>
          <p:nvPr/>
        </p:nvSpPr>
        <p:spPr>
          <a:xfrm>
            <a:off x="859162" y="1644309"/>
            <a:ext cx="3929153" cy="754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b ** 2.0 - 4.0 * a * 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78414B-D254-D541-A9DD-79F84CCFA36A}"/>
              </a:ext>
            </a:extLst>
          </p:cNvPr>
          <p:cNvSpPr txBox="1">
            <a:spLocks/>
          </p:cNvSpPr>
          <p:nvPr/>
        </p:nvSpPr>
        <p:spPr>
          <a:xfrm>
            <a:off x="838200" y="4298342"/>
            <a:ext cx="7212980" cy="213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%fx^2 + %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fx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+ %f =&gt; x_+ = %f"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6CED1A-6E3C-A24D-B90A-ECC7EBFA1B68}"/>
              </a:ext>
            </a:extLst>
          </p:cNvPr>
          <p:cNvCxnSpPr>
            <a:cxnSpLocks/>
          </p:cNvCxnSpPr>
          <p:nvPr/>
        </p:nvCxnSpPr>
        <p:spPr>
          <a:xfrm>
            <a:off x="7560527" y="1377132"/>
            <a:ext cx="0" cy="506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C2D97FC8-0104-7B4C-992C-68E8E9F4CC83}"/>
              </a:ext>
            </a:extLst>
          </p:cNvPr>
          <p:cNvSpPr/>
          <p:nvPr/>
        </p:nvSpPr>
        <p:spPr>
          <a:xfrm rot="16630152">
            <a:off x="3436446" y="1463961"/>
            <a:ext cx="1084121" cy="2303863"/>
          </a:xfrm>
          <a:prstGeom prst="arc">
            <a:avLst>
              <a:gd name="adj1" fmla="val 6601523"/>
              <a:gd name="adj2" fmla="val 11383555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62309-5E71-684F-9662-9E90E7ACCC35}"/>
              </a:ext>
            </a:extLst>
          </p:cNvPr>
          <p:cNvSpPr txBox="1"/>
          <p:nvPr/>
        </p:nvSpPr>
        <p:spPr>
          <a:xfrm>
            <a:off x="4875663" y="2843733"/>
            <a:ext cx="178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Mockup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funktion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4D00E1-5A5E-7044-BE0E-E2834206A8A9}"/>
              </a:ext>
            </a:extLst>
          </p:cNvPr>
          <p:cNvSpPr txBox="1">
            <a:spLocks/>
          </p:cNvSpPr>
          <p:nvPr/>
        </p:nvSpPr>
        <p:spPr>
          <a:xfrm>
            <a:off x="838200" y="2810534"/>
            <a:ext cx="5873352" cy="10985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</p:spTree>
    <p:extLst>
      <p:ext uri="{BB962C8B-B14F-4D97-AF65-F5344CB8AC3E}">
        <p14:creationId xmlns:p14="http://schemas.microsoft.com/office/powerpoint/2010/main" val="22335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  <p:bldP spid="9" grpId="0" animBg="1"/>
      <p:bldP spid="11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9C66-C4F5-CF42-A00B-D754A69F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Dokumentation - simpel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3F706D-03EE-A442-8265-D69E9E762F63}"/>
              </a:ext>
            </a:extLst>
          </p:cNvPr>
          <p:cNvSpPr txBox="1">
            <a:spLocks/>
          </p:cNvSpPr>
          <p:nvPr/>
        </p:nvSpPr>
        <p:spPr>
          <a:xfrm>
            <a:off x="1629033" y="2686947"/>
            <a:ext cx="10235307" cy="1089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The discriminant of a quadratic equation with parameters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discriminant a b c = b ** 2.0 - 4.0 * a * c // Note that F# will automatically typecast to float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(* This function needs to be tested! *)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811785-D5FC-B24A-B540-81E4E3129190}"/>
              </a:ext>
            </a:extLst>
          </p:cNvPr>
          <p:cNvSpPr/>
          <p:nvPr/>
        </p:nvSpPr>
        <p:spPr>
          <a:xfrm rot="15244818" flipH="1">
            <a:off x="1885809" y="2106633"/>
            <a:ext cx="885203" cy="964338"/>
          </a:xfrm>
          <a:prstGeom prst="arc">
            <a:avLst>
              <a:gd name="adj1" fmla="val 10252127"/>
              <a:gd name="adj2" fmla="val 15298613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A2B71-5AEC-8243-A8FD-C207F64BCB51}"/>
              </a:ext>
            </a:extLst>
          </p:cNvPr>
          <p:cNvSpPr txBox="1"/>
          <p:nvPr/>
        </p:nvSpPr>
        <p:spPr>
          <a:xfrm>
            <a:off x="2235885" y="2004153"/>
            <a:ext cx="459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Summary felt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efter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CA47E-4CA9-134A-8DDC-52BA4F4D5D31}"/>
              </a:ext>
            </a:extLst>
          </p:cNvPr>
          <p:cNvSpPr txBox="1"/>
          <p:nvPr/>
        </p:nvSpPr>
        <p:spPr>
          <a:xfrm>
            <a:off x="4321975" y="4248184"/>
            <a:ext cx="596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Almindelig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kommentarer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udenfor</a:t>
            </a:r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dokumentationsstandarden</a:t>
            </a:r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207CE26-078B-E84C-8FAC-4861ED5828E9}"/>
              </a:ext>
            </a:extLst>
          </p:cNvPr>
          <p:cNvSpPr/>
          <p:nvPr/>
        </p:nvSpPr>
        <p:spPr>
          <a:xfrm rot="3733784" flipH="1">
            <a:off x="5842314" y="3491742"/>
            <a:ext cx="1402643" cy="1134574"/>
          </a:xfrm>
          <a:prstGeom prst="arc">
            <a:avLst>
              <a:gd name="adj1" fmla="val 301984"/>
              <a:gd name="adj2" fmla="val 4560923"/>
            </a:avLst>
          </a:prstGeom>
          <a:ln w="38100"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F3C12590-4E62-2B4D-AE10-F9C4A9EA7632}"/>
              </a:ext>
            </a:extLst>
          </p:cNvPr>
          <p:cNvSpPr/>
          <p:nvPr/>
        </p:nvSpPr>
        <p:spPr>
          <a:xfrm rot="3733784" flipH="1">
            <a:off x="4402904" y="3802546"/>
            <a:ext cx="1421384" cy="1040862"/>
          </a:xfrm>
          <a:prstGeom prst="arc">
            <a:avLst>
              <a:gd name="adj1" fmla="val 15434568"/>
              <a:gd name="adj2" fmla="val 18314442"/>
            </a:avLst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1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1D72D-A82A-664D-8DA7-7364C6B06F6F}"/>
              </a:ext>
            </a:extLst>
          </p:cNvPr>
          <p:cNvSpPr/>
          <p:nvPr/>
        </p:nvSpPr>
        <p:spPr>
          <a:xfrm>
            <a:off x="2450757" y="259492"/>
            <a:ext cx="7504773" cy="5524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23420-1E6D-E240-A8F4-ED64F05C78DA}"/>
              </a:ext>
            </a:extLst>
          </p:cNvPr>
          <p:cNvSpPr/>
          <p:nvPr/>
        </p:nvSpPr>
        <p:spPr>
          <a:xfrm>
            <a:off x="2450754" y="4240529"/>
            <a:ext cx="7504773" cy="15430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C425A3-9119-F44A-BDB3-895FCB6F8BEB}"/>
              </a:ext>
            </a:extLst>
          </p:cNvPr>
          <p:cNvSpPr/>
          <p:nvPr/>
        </p:nvSpPr>
        <p:spPr>
          <a:xfrm>
            <a:off x="2450754" y="792069"/>
            <a:ext cx="7504773" cy="3448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2EEB2-E0C6-FD40-A1B7-C211D13FDAB7}"/>
              </a:ext>
            </a:extLst>
          </p:cNvPr>
          <p:cNvSpPr/>
          <p:nvPr/>
        </p:nvSpPr>
        <p:spPr>
          <a:xfrm>
            <a:off x="2450755" y="525781"/>
            <a:ext cx="7504773" cy="266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361D1-CCF3-C548-9742-6DF1F8087334}"/>
              </a:ext>
            </a:extLst>
          </p:cNvPr>
          <p:cNvSpPr/>
          <p:nvPr/>
        </p:nvSpPr>
        <p:spPr>
          <a:xfrm>
            <a:off x="2450756" y="5783579"/>
            <a:ext cx="7504773" cy="10649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0C9437-D9BB-324B-BBE4-35D62560F9A9}"/>
              </a:ext>
            </a:extLst>
          </p:cNvPr>
          <p:cNvSpPr txBox="1">
            <a:spLocks/>
          </p:cNvSpPr>
          <p:nvPr/>
        </p:nvSpPr>
        <p:spPr>
          <a:xfrm>
            <a:off x="2450757" y="259492"/>
            <a:ext cx="8822724" cy="6598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&lt;summary&gt;Find x when 0 = ax^2+bx+c.&lt;/summary&gt;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&lt;remarks&gt;Negative discriminants are not checked.&lt;/remarks&gt;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The following code: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a = 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b = 0.0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c = -1.0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let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 (solution a b c +1.0)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 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printfn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"0 = %.1fx^2 + %.1fx + %.1f =&gt; x_+ = %.1f"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xp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&lt;/code&gt;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  prints &lt;c&gt;0 = 1.0x^2 + 0.0x + -1.0 =&gt; x_+ = 0.7&lt;/c&gt; to the console.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&lt;/example&gt;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name="a"&gt;Quadratic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name="b"&gt;Linear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name="c"&gt;Constant coefficient.&lt;/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name="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"&gt;+1 or -1 determines the solution.&lt;/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param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/// &lt;returns&gt;The solution to x.&lt;/returns&gt;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let solution a b c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let d = discriminant a b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 (-b +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sgn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* sqrt d) / (2.0 * 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556E72-7D5D-5948-9640-BFA0FFBD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8" y="661690"/>
            <a:ext cx="10515600" cy="1325563"/>
          </a:xfrm>
        </p:spPr>
        <p:txBody>
          <a:bodyPr/>
          <a:lstStyle/>
          <a:p>
            <a:r>
              <a:rPr lang="da-DK" dirty="0"/>
              <a:t>Dokumentation - grundig</a:t>
            </a:r>
          </a:p>
        </p:txBody>
      </p:sp>
    </p:spTree>
    <p:extLst>
      <p:ext uri="{BB962C8B-B14F-4D97-AF65-F5344CB8AC3E}">
        <p14:creationId xmlns:p14="http://schemas.microsoft.com/office/powerpoint/2010/main" val="14523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1" grpId="0" animBg="1"/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4CFF-298D-4040-A7A4-626615C2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XML </a:t>
            </a:r>
            <a:r>
              <a:rPr lang="en-GB" dirty="0" err="1"/>
              <a:t>dokumentationspipeline</a:t>
            </a:r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EB6F9E-1FBC-E645-90F4-5CB32058EFF0}"/>
              </a:ext>
            </a:extLst>
          </p:cNvPr>
          <p:cNvSpPr/>
          <p:nvPr/>
        </p:nvSpPr>
        <p:spPr>
          <a:xfrm>
            <a:off x="838200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commentExample.fsx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DC325-3793-DE44-AA98-02E2489EC37A}"/>
              </a:ext>
            </a:extLst>
          </p:cNvPr>
          <p:cNvSpPr/>
          <p:nvPr/>
        </p:nvSpPr>
        <p:spPr>
          <a:xfrm>
            <a:off x="3651386" y="2893276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commentExample.xml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CF5859B-0F41-594A-9232-84F9B865B5A1}"/>
              </a:ext>
            </a:extLst>
          </p:cNvPr>
          <p:cNvSpPr/>
          <p:nvPr/>
        </p:nvSpPr>
        <p:spPr>
          <a:xfrm>
            <a:off x="6464572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commentExampleHTML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D0F7A-6A84-5348-9758-E0622E47FD63}"/>
              </a:ext>
            </a:extLst>
          </p:cNvPr>
          <p:cNvSpPr/>
          <p:nvPr/>
        </p:nvSpPr>
        <p:spPr>
          <a:xfrm>
            <a:off x="9277758" y="2893275"/>
            <a:ext cx="2340000" cy="603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index.html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306A44-D4EE-B347-ADDF-F4EB0933B119}"/>
              </a:ext>
            </a:extLst>
          </p:cNvPr>
          <p:cNvSpPr/>
          <p:nvPr/>
        </p:nvSpPr>
        <p:spPr>
          <a:xfrm>
            <a:off x="2230865" y="4290871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fsharp --doc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72D379-819A-B049-AAE3-FD4A93D6EACC}"/>
              </a:ext>
            </a:extLst>
          </p:cNvPr>
          <p:cNvSpPr/>
          <p:nvPr/>
        </p:nvSpPr>
        <p:spPr>
          <a:xfrm>
            <a:off x="5112467" y="1570685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update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D16B52D-AB8B-8047-832A-6CCC9A0D3112}"/>
              </a:ext>
            </a:extLst>
          </p:cNvPr>
          <p:cNvSpPr/>
          <p:nvPr/>
        </p:nvSpPr>
        <p:spPr>
          <a:xfrm>
            <a:off x="7994381" y="4290870"/>
            <a:ext cx="2340000" cy="6030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mdoc</a:t>
            </a:r>
            <a:r>
              <a:rPr lang="en-GB" sz="1600" dirty="0">
                <a:solidFill>
                  <a:schemeClr val="tx1"/>
                </a:solidFill>
              </a:rPr>
              <a:t> export-html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E8C1C68-571A-374C-AA96-1B4E1A953CEF}"/>
              </a:ext>
            </a:extLst>
          </p:cNvPr>
          <p:cNvSpPr/>
          <p:nvPr/>
        </p:nvSpPr>
        <p:spPr>
          <a:xfrm rot="10800000">
            <a:off x="2008199" y="2439690"/>
            <a:ext cx="278533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5C1799C-2FFF-5849-BED6-0F11F8C32F0A}"/>
              </a:ext>
            </a:extLst>
          </p:cNvPr>
          <p:cNvSpPr/>
          <p:nvPr/>
        </p:nvSpPr>
        <p:spPr>
          <a:xfrm>
            <a:off x="4903118" y="2289981"/>
            <a:ext cx="2758698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E7C04A3-4055-DB4F-9271-F06FF9CFDE51}"/>
              </a:ext>
            </a:extLst>
          </p:cNvPr>
          <p:cNvSpPr/>
          <p:nvPr/>
        </p:nvSpPr>
        <p:spPr>
          <a:xfrm rot="10800000">
            <a:off x="7584324" y="2439691"/>
            <a:ext cx="2913682" cy="1671067"/>
          </a:xfrm>
          <a:prstGeom prst="arc">
            <a:avLst>
              <a:gd name="adj1" fmla="val 11502745"/>
              <a:gd name="adj2" fmla="val 20917828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72D96F-1A2F-AE4C-B1BA-997287095074}"/>
              </a:ext>
            </a:extLst>
          </p:cNvPr>
          <p:cNvSpPr txBox="1">
            <a:spLocks/>
          </p:cNvSpPr>
          <p:nvPr/>
        </p:nvSpPr>
        <p:spPr>
          <a:xfrm>
            <a:off x="1343388" y="5313343"/>
            <a:ext cx="9295995" cy="127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fsharpc --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doc:commentExample.xml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commentExample.fsx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update -o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-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i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commentExample.xml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commentExample.exe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mdoc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export-html -out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commentExampleHTML</a:t>
            </a:r>
            <a:r>
              <a:rPr lang="en-GB" sz="1600" dirty="0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 </a:t>
            </a:r>
            <a:r>
              <a:rPr lang="en-GB" sz="1600" dirty="0" err="1">
                <a:latin typeface="DejaVu Sans Book" panose="020B0603030804020204" pitchFamily="34" charset="0"/>
                <a:ea typeface="DejaVu Sans Book" panose="020B0603030804020204" pitchFamily="34" charset="0"/>
                <a:cs typeface="DejaVu Sans Book" panose="020B0603030804020204" pitchFamily="34" charset="0"/>
              </a:rPr>
              <a:t>commentExample</a:t>
            </a:r>
            <a:endParaRPr lang="en-GB" sz="1600" dirty="0">
              <a:latin typeface="DejaVu Sans Book" panose="020B0603030804020204" pitchFamily="34" charset="0"/>
              <a:ea typeface="DejaVu Sans Book" panose="020B0603030804020204" pitchFamily="34" charset="0"/>
              <a:cs typeface="DejaVu Sans Book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4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5591</TotalTime>
  <Words>1252</Words>
  <Application>Microsoft Macintosh PowerPoint</Application>
  <PresentationFormat>Widescreen</PresentationFormat>
  <Paragraphs>196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DejaVu Sans Book</vt:lpstr>
      <vt:lpstr>Office Theme</vt:lpstr>
      <vt:lpstr>Programmering og Problemløsning</vt:lpstr>
      <vt:lpstr>Annonceringer</vt:lpstr>
      <vt:lpstr>Virkefelter (scope)</vt:lpstr>
      <vt:lpstr>Syntaks og virkefelter</vt:lpstr>
      <vt:lpstr>Funktioner</vt:lpstr>
      <vt:lpstr>Løs en andengradsligning (baglæns!)</vt:lpstr>
      <vt:lpstr>Dokumentation - simpel</vt:lpstr>
      <vt:lpstr>Dokumentation - grundig</vt:lpstr>
      <vt:lpstr>XML dokumentationspipeline</vt:lpstr>
      <vt:lpstr>Betingelser</vt:lpstr>
      <vt:lpstr>Muterbare værdier og løkker</vt:lpstr>
      <vt:lpstr>Hvad gør programmet?</vt:lpstr>
      <vt:lpstr>Tupler</vt:lpstr>
      <vt:lpstr>Decimal til Binær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92</cp:revision>
  <cp:lastPrinted>2018-09-18T13:13:34Z</cp:lastPrinted>
  <dcterms:created xsi:type="dcterms:W3CDTF">2018-09-04T07:39:02Z</dcterms:created>
  <dcterms:modified xsi:type="dcterms:W3CDTF">2019-09-23T18:03:21Z</dcterms:modified>
</cp:coreProperties>
</file>