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04" r:id="rId4"/>
    <p:sldId id="320" r:id="rId5"/>
    <p:sldId id="310" r:id="rId6"/>
    <p:sldId id="311" r:id="rId7"/>
    <p:sldId id="318" r:id="rId8"/>
    <p:sldId id="319" r:id="rId9"/>
    <p:sldId id="312" r:id="rId10"/>
    <p:sldId id="321" r:id="rId11"/>
    <p:sldId id="316" r:id="rId12"/>
    <p:sldId id="315" r:id="rId13"/>
    <p:sldId id="322" r:id="rId14"/>
    <p:sldId id="323" r:id="rId15"/>
    <p:sldId id="317" r:id="rId16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/>
    <p:restoredTop sz="91324"/>
  </p:normalViewPr>
  <p:slideViewPr>
    <p:cSldViewPr snapToGrid="0" snapToObjects="1">
      <p:cViewPr varScale="1">
        <p:scale>
          <a:sx n="98" d="100"/>
          <a:sy n="98" d="100"/>
        </p:scale>
        <p:origin x="216" y="26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4.1: </a:t>
            </a:r>
            <a:r>
              <a:rPr lang="da-DK" dirty="0" err="1"/>
              <a:t>Tupler</a:t>
            </a:r>
            <a:r>
              <a:rPr lang="da-DK" dirty="0"/>
              <a:t>,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1" y="-47245"/>
            <a:ext cx="10515600" cy="1325563"/>
          </a:xfrm>
        </p:spPr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A66DC-8DB8-A244-834B-AA0A61388EAB}"/>
              </a:ext>
            </a:extLst>
          </p:cNvPr>
          <p:cNvSpPr/>
          <p:nvPr/>
        </p:nvSpPr>
        <p:spPr>
          <a:xfrm>
            <a:off x="838201" y="1480282"/>
            <a:ext cx="41641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116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"%d_10 = %s_2" N (dec2bin N)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6C0CCD-EDC5-174F-B791-C3061F200386}"/>
              </a:ext>
            </a:extLst>
          </p:cNvPr>
          <p:cNvCxnSpPr>
            <a:cxnSpLocks/>
          </p:cNvCxnSpPr>
          <p:nvPr/>
        </p:nvCxnSpPr>
        <p:spPr>
          <a:xfrm>
            <a:off x="5260947" y="924657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9B4A53-8FD5-AD45-B615-6279DFC8B0E8}"/>
              </a:ext>
            </a:extLst>
          </p:cNvPr>
          <p:cNvSpPr txBox="1"/>
          <p:nvPr/>
        </p:nvSpPr>
        <p:spPr>
          <a:xfrm>
            <a:off x="5354086" y="977307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BAEA-08D1-6945-A65E-8BD14D87F630}"/>
              </a:ext>
            </a:extLst>
          </p:cNvPr>
          <p:cNvSpPr txBox="1"/>
          <p:nvPr/>
        </p:nvSpPr>
        <p:spPr>
          <a:xfrm>
            <a:off x="5320510" y="514792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50A42-B226-D343-9628-0B17BB75E4F8}"/>
              </a:ext>
            </a:extLst>
          </p:cNvPr>
          <p:cNvCxnSpPr>
            <a:cxnSpLocks/>
          </p:cNvCxnSpPr>
          <p:nvPr/>
        </p:nvCxnSpPr>
        <p:spPr>
          <a:xfrm flipV="1">
            <a:off x="5354086" y="5092673"/>
            <a:ext cx="3747012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4D2E7-4433-B14A-AD5E-D973DB770B9B}"/>
              </a:ext>
            </a:extLst>
          </p:cNvPr>
          <p:cNvSpPr/>
          <p:nvPr/>
        </p:nvSpPr>
        <p:spPr>
          <a:xfrm>
            <a:off x="5354086" y="5710395"/>
            <a:ext cx="4164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116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"%d_10 = %s_2" N (dec2bin 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CA71C-90E8-014B-906A-EBB6FB191334}"/>
              </a:ext>
            </a:extLst>
          </p:cNvPr>
          <p:cNvSpPr/>
          <p:nvPr/>
        </p:nvSpPr>
        <p:spPr>
          <a:xfrm>
            <a:off x="5354086" y="1456229"/>
            <a:ext cx="41641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129D6-D086-4E4A-8B24-43EE2A8C34BB}"/>
              </a:ext>
            </a:extLst>
          </p:cNvPr>
          <p:cNvSpPr txBox="1"/>
          <p:nvPr/>
        </p:nvSpPr>
        <p:spPr>
          <a:xfrm>
            <a:off x="838200" y="974388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1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4"/>
            <a:ext cx="11640797" cy="975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err="1"/>
              <a:t>Beslut</a:t>
            </a:r>
            <a:r>
              <a:rPr lang="en-GB" sz="2000" dirty="0"/>
              <a:t> 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</a:t>
            </a:r>
            <a:r>
              <a:rPr lang="en-GB" sz="2000" dirty="0" err="1"/>
              <a:t>grænsetilfælde</a:t>
            </a:r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20055" y="2812147"/>
            <a:ext cx="4079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569"/>
              </p:ext>
            </p:extLst>
          </p:nvPr>
        </p:nvGraphicFramePr>
        <p:xfrm>
          <a:off x="3490175" y="2812147"/>
          <a:ext cx="828111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79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28887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169928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269659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89645"/>
            <a:ext cx="4466103" cy="1325563"/>
          </a:xfrm>
        </p:spPr>
        <p:txBody>
          <a:bodyPr/>
          <a:lstStyle/>
          <a:p>
            <a:r>
              <a:rPr lang="en-GB" dirty="0"/>
              <a:t>Black-box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41186" y="3928562"/>
            <a:ext cx="6026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"Black-box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&lt; 0"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0"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1" (dec2bin 1 = "0b1")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2" (dec2bin 2 = "0b10")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10" (dec2bin 10 = "0b1010")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%5b: n = 11" (dec2bin 11 = "0b1011")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167389" y="3928562"/>
            <a:ext cx="5523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da-DK" dirty="0"/>
              <a:t>fsharpc -a dec2bin.fs</a:t>
            </a:r>
          </a:p>
          <a:p>
            <a:r>
              <a:rPr lang="da-DK" dirty="0"/>
              <a:t>$ fsharpc -r dec2bin.dll dec2binBlackTest.fsx</a:t>
            </a:r>
          </a:p>
          <a:p>
            <a:r>
              <a:rPr lang="da-DK" dirty="0"/>
              <a:t>$ mono dec2binBlackTest.exe 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  true: n &lt; 0</a:t>
            </a:r>
          </a:p>
          <a:p>
            <a:r>
              <a:rPr lang="da-DK" dirty="0"/>
              <a:t>   true: n = 0</a:t>
            </a:r>
          </a:p>
          <a:p>
            <a:r>
              <a:rPr lang="da-DK" dirty="0"/>
              <a:t>   true: n = 1</a:t>
            </a:r>
          </a:p>
          <a:p>
            <a:r>
              <a:rPr lang="da-DK" dirty="0"/>
              <a:t>   true: n = 2</a:t>
            </a:r>
          </a:p>
          <a:p>
            <a:r>
              <a:rPr lang="da-DK" dirty="0"/>
              <a:t>   true: n = 10</a:t>
            </a:r>
          </a:p>
          <a:p>
            <a:r>
              <a:rPr lang="da-DK" dirty="0"/>
              <a:t>   true: n = 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141186" y="3737111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044243" y="3809884"/>
            <a:ext cx="0" cy="287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B80B6-5304-6548-BAC9-B95E27C4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138"/>
              </p:ext>
            </p:extLst>
          </p:nvPr>
        </p:nvGraphicFramePr>
        <p:xfrm>
          <a:off x="4733387" y="119223"/>
          <a:ext cx="7364168" cy="339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42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841042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548294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289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767611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767611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93FC19-8417-9E45-B66B-7464C6A02810}"/>
              </a:ext>
            </a:extLst>
          </p:cNvPr>
          <p:cNvSpPr/>
          <p:nvPr/>
        </p:nvSpPr>
        <p:spPr>
          <a:xfrm>
            <a:off x="168536" y="2812146"/>
            <a:ext cx="47261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1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2 *)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highlight>
                  <a:srgbClr val="00FF00"/>
                </a:highlight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        (* WB: 3 *)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14951"/>
              </p:ext>
            </p:extLst>
          </p:nvPr>
        </p:nvGraphicFramePr>
        <p:xfrm>
          <a:off x="5277393" y="2770089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7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2B2E73-5446-C848-A68E-A054C71F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65316"/>
              </p:ext>
            </p:extLst>
          </p:nvPr>
        </p:nvGraphicFramePr>
        <p:xfrm>
          <a:off x="5172945" y="131934"/>
          <a:ext cx="6819836" cy="403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7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903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697698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89432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994441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-&gt; Branch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46866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75685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 times,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D0D0C-1AFF-1240-80D0-F231F545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-161807"/>
            <a:ext cx="10515600" cy="1325563"/>
          </a:xfrm>
        </p:spPr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856443" y="1367612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258656" y="1402062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365428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675112" y="784668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3971796" y="764722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642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-161807"/>
            <a:ext cx="10515600" cy="1325563"/>
          </a:xfrm>
        </p:spPr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856443" y="1367612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258656" y="1402062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329036" y="1362171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365428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6946121" y="65225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675112" y="784668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3971796" y="764722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101816" y="764722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329036" y="3383945"/>
            <a:ext cx="4381500" cy="331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329036" y="3295259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38" y="-50081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260947" y="1068095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950332" y="1050165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563374" y="1549657"/>
            <a:ext cx="72007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Calculate the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n'th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Fibonacci number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fib : int -&gt; 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5320510" y="1068095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5354086" y="3720504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577531" y="4199080"/>
            <a:ext cx="34810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5320510" y="263781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5439399" y="3116395"/>
            <a:ext cx="4920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Library.fib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 flipV="1">
            <a:off x="5354086" y="3747972"/>
            <a:ext cx="3747012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H="1">
            <a:off x="5359894" y="2608882"/>
            <a:ext cx="3741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83877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7916333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705666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705666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86A914-024D-4749-8DCF-1673A2906685}"/>
              </a:ext>
            </a:extLst>
          </p:cNvPr>
          <p:cNvSpPr txBox="1">
            <a:spLocks/>
          </p:cNvSpPr>
          <p:nvPr/>
        </p:nvSpPr>
        <p:spPr>
          <a:xfrm>
            <a:off x="976540" y="1773339"/>
            <a:ext cx="4381500" cy="3829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3 then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pair &lt;-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2A1C7-2410-B441-A247-A7F9E95CDE6C}"/>
              </a:ext>
            </a:extLst>
          </p:cNvPr>
          <p:cNvCxnSpPr>
            <a:cxnSpLocks/>
          </p:cNvCxnSpPr>
          <p:nvPr/>
        </p:nvCxnSpPr>
        <p:spPr>
          <a:xfrm>
            <a:off x="1022048" y="4320992"/>
            <a:ext cx="3999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1" y="221695"/>
            <a:ext cx="10515600" cy="1325563"/>
          </a:xfrm>
        </p:spPr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7893990" y="1288125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scriptfil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scriptfil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implementationsfil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signaturfil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605118" y="1381289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616434" y="1859865"/>
            <a:ext cx="4359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Library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7873412" y="794798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</p:cNvCxnSpPr>
          <p:nvPr/>
        </p:nvCxnSpPr>
        <p:spPr>
          <a:xfrm flipH="1">
            <a:off x="1968644" y="1591836"/>
            <a:ext cx="1623871" cy="41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3664324" y="1268670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4988498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Implementationsfil</a:t>
            </a:r>
            <a:r>
              <a:rPr lang="en-GB" sz="2400" dirty="0"/>
              <a:t> giver </a:t>
            </a:r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5053793" y="5134114"/>
            <a:ext cx="6923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empty.fsi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applicationOpen.fsx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(4,21):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fib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  <a:p>
            <a:endParaRPr lang="da-DK" sz="1400" dirty="0">
              <a:solidFill>
                <a:srgbClr val="FF0000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003998" y="471459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69261" y="2968557"/>
            <a:ext cx="11275077" cy="1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4781553" y="2981132"/>
            <a:ext cx="2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7556376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44E941-4862-0C45-A8C0-4849E3E00CE6}"/>
              </a:ext>
            </a:extLst>
          </p:cNvPr>
          <p:cNvSpPr/>
          <p:nvPr/>
        </p:nvSpPr>
        <p:spPr>
          <a:xfrm>
            <a:off x="710784" y="4810548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library.dll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8619D-4C92-9045-B01D-0C89C93E8A94}"/>
              </a:ext>
            </a:extLst>
          </p:cNvPr>
          <p:cNvSpPr txBox="1"/>
          <p:nvPr/>
        </p:nvSpPr>
        <p:spPr>
          <a:xfrm>
            <a:off x="640563" y="3200045"/>
            <a:ext cx="381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Uden</a:t>
            </a:r>
            <a:r>
              <a:rPr lang="en-GB" sz="2400" dirty="0"/>
              <a:t> </a:t>
            </a:r>
            <a:r>
              <a:rPr lang="en-GB" sz="2400" dirty="0" err="1"/>
              <a:t>implementationsfil</a:t>
            </a:r>
            <a:endParaRPr lang="en-GB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1B4A4-2C28-FD42-98FE-221289971950}"/>
              </a:ext>
            </a:extLst>
          </p:cNvPr>
          <p:cNvCxnSpPr>
            <a:cxnSpLocks/>
          </p:cNvCxnSpPr>
          <p:nvPr/>
        </p:nvCxnSpPr>
        <p:spPr>
          <a:xfrm flipH="1">
            <a:off x="2312894" y="4326967"/>
            <a:ext cx="332794" cy="4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3B43A4-BD51-D742-B848-720B943B187D}"/>
              </a:ext>
            </a:extLst>
          </p:cNvPr>
          <p:cNvSpPr txBox="1"/>
          <p:nvPr/>
        </p:nvSpPr>
        <p:spPr>
          <a:xfrm>
            <a:off x="2670633" y="3725869"/>
            <a:ext cx="20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Sammenblanding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signatur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667C1A-9AEA-354A-872C-A0DFE068BF65}"/>
              </a:ext>
            </a:extLst>
          </p:cNvPr>
          <p:cNvSpPr/>
          <p:nvPr/>
        </p:nvSpPr>
        <p:spPr>
          <a:xfrm>
            <a:off x="5067574" y="4054585"/>
            <a:ext cx="4883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Library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 This file is intentionally empty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665306-0499-3941-A7B8-16379402443F}"/>
              </a:ext>
            </a:extLst>
          </p:cNvPr>
          <p:cNvSpPr txBox="1"/>
          <p:nvPr/>
        </p:nvSpPr>
        <p:spPr>
          <a:xfrm>
            <a:off x="4986071" y="3573023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empty.fsi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20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7" grpId="0"/>
      <p:bldP spid="18" grpId="0"/>
      <p:bldP spid="23" grpId="0"/>
      <p:bldP spid="24" grpId="0"/>
      <p:bldP spid="21" grpId="0"/>
      <p:bldP spid="22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-121797"/>
            <a:ext cx="5767414" cy="1325563"/>
          </a:xfrm>
        </p:spPr>
        <p:txBody>
          <a:bodyPr/>
          <a:lstStyle/>
          <a:p>
            <a:r>
              <a:rPr lang="en-GB" dirty="0" err="1"/>
              <a:t>Moduler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biblioteker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4794777" y="1050166"/>
            <a:ext cx="0" cy="561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40896-8D54-7F41-86C7-A055BE060F71}"/>
              </a:ext>
            </a:extLst>
          </p:cNvPr>
          <p:cNvSpPr/>
          <p:nvPr/>
        </p:nvSpPr>
        <p:spPr>
          <a:xfrm>
            <a:off x="322825" y="1573551"/>
            <a:ext cx="3254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F224B-002D-7747-A7B7-CEEA225530BE}"/>
              </a:ext>
            </a:extLst>
          </p:cNvPr>
          <p:cNvSpPr/>
          <p:nvPr/>
        </p:nvSpPr>
        <p:spPr>
          <a:xfrm>
            <a:off x="322825" y="5190385"/>
            <a:ext cx="5192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(fun x -&gt;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(x))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9363D-918C-5B4F-9B96-595C3CF9BC1C}"/>
              </a:ext>
            </a:extLst>
          </p:cNvPr>
          <p:cNvSpPr txBox="1"/>
          <p:nvPr/>
        </p:nvSpPr>
        <p:spPr>
          <a:xfrm>
            <a:off x="89743" y="1050169"/>
            <a:ext cx="38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Bibliotek</a:t>
            </a:r>
            <a:r>
              <a:rPr lang="en-GB" sz="2400" dirty="0"/>
              <a:t> (library)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6891A-5583-5C46-9344-76EFB5C68A9A}"/>
              </a:ext>
            </a:extLst>
          </p:cNvPr>
          <p:cNvSpPr txBox="1"/>
          <p:nvPr/>
        </p:nvSpPr>
        <p:spPr>
          <a:xfrm>
            <a:off x="89742" y="4703183"/>
            <a:ext cx="354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Applikation</a:t>
            </a:r>
            <a:r>
              <a:rPr lang="en-GB" sz="2400" dirty="0"/>
              <a:t>/program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33A0-7176-CA4F-B0CA-AE8BDFB999CA}"/>
              </a:ext>
            </a:extLst>
          </p:cNvPr>
          <p:cNvSpPr/>
          <p:nvPr/>
        </p:nvSpPr>
        <p:spPr>
          <a:xfrm>
            <a:off x="5097204" y="1531728"/>
            <a:ext cx="7200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Estimate the integral of f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from a to b with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stepsize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integrate : (float -&gt; float) -&gt; float -&gt; float -&gt; float -&gt; float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2BE6A-9840-3947-8B45-7D2B7C695041}"/>
              </a:ext>
            </a:extLst>
          </p:cNvPr>
          <p:cNvSpPr txBox="1"/>
          <p:nvPr/>
        </p:nvSpPr>
        <p:spPr>
          <a:xfrm>
            <a:off x="4854340" y="1050166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FB3C1-01BE-AC40-B98D-2C7DA26442DC}"/>
              </a:ext>
            </a:extLst>
          </p:cNvPr>
          <p:cNvSpPr txBox="1"/>
          <p:nvPr/>
        </p:nvSpPr>
        <p:spPr>
          <a:xfrm>
            <a:off x="4887916" y="305712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Implementation (.fs)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D62E-B4E4-3549-9B1E-5A1BB63EC83F}"/>
              </a:ext>
            </a:extLst>
          </p:cNvPr>
          <p:cNvSpPr/>
          <p:nvPr/>
        </p:nvSpPr>
        <p:spPr>
          <a:xfrm>
            <a:off x="5111361" y="3535699"/>
            <a:ext cx="3481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integrate f a b d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sum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x = 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while x &lt; b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sum &lt;- sum + d * (f 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x &lt;- x + d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AA76-9174-5242-B4BF-FA47B64326C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577232" y="2116504"/>
            <a:ext cx="1519972" cy="47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38A01-4F3C-7C4A-9B34-6EEABD8D2A04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577232" y="2589214"/>
            <a:ext cx="1534129" cy="19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10EC49-9264-BB4D-9FEF-FDE5DECFE589}"/>
              </a:ext>
            </a:extLst>
          </p:cNvPr>
          <p:cNvSpPr txBox="1"/>
          <p:nvPr/>
        </p:nvSpPr>
        <p:spPr>
          <a:xfrm>
            <a:off x="7978483" y="310618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Application (.</a:t>
            </a:r>
            <a:r>
              <a:rPr lang="en-GB" sz="2400" dirty="0" err="1"/>
              <a:t>fsx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7F8A5-D7B0-4547-A663-A9CC19EB822D}"/>
              </a:ext>
            </a:extLst>
          </p:cNvPr>
          <p:cNvSpPr/>
          <p:nvPr/>
        </p:nvSpPr>
        <p:spPr>
          <a:xfrm>
            <a:off x="8097372" y="3584761"/>
            <a:ext cx="4920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metaFunctions.integrate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4633ED-0A3D-C24D-A3DA-D4464CF41C18}"/>
              </a:ext>
            </a:extLst>
          </p:cNvPr>
          <p:cNvCxnSpPr>
            <a:cxnSpLocks/>
          </p:cNvCxnSpPr>
          <p:nvPr/>
        </p:nvCxnSpPr>
        <p:spPr>
          <a:xfrm>
            <a:off x="7771144" y="3071772"/>
            <a:ext cx="42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5183D1-3AFA-4A4E-9E30-FD2347982204}"/>
              </a:ext>
            </a:extLst>
          </p:cNvPr>
          <p:cNvCxnSpPr>
            <a:cxnSpLocks/>
          </p:cNvCxnSpPr>
          <p:nvPr/>
        </p:nvCxnSpPr>
        <p:spPr>
          <a:xfrm flipV="1">
            <a:off x="7869259" y="3235528"/>
            <a:ext cx="29744" cy="325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1D8878-7119-DB4B-88F6-7E176C00FC58}"/>
              </a:ext>
            </a:extLst>
          </p:cNvPr>
          <p:cNvCxnSpPr>
            <a:cxnSpLocks/>
          </p:cNvCxnSpPr>
          <p:nvPr/>
        </p:nvCxnSpPr>
        <p:spPr>
          <a:xfrm flipV="1">
            <a:off x="4681977" y="5602786"/>
            <a:ext cx="3445246" cy="9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0E59EF-FAA9-1C42-B1F1-A6E5024B6D7E}"/>
              </a:ext>
            </a:extLst>
          </p:cNvPr>
          <p:cNvCxnSpPr>
            <a:cxnSpLocks/>
          </p:cNvCxnSpPr>
          <p:nvPr/>
        </p:nvCxnSpPr>
        <p:spPr>
          <a:xfrm flipV="1">
            <a:off x="109493" y="4602599"/>
            <a:ext cx="40879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70BF4-7D73-AC48-9DB8-7F29B3321CBB}"/>
              </a:ext>
            </a:extLst>
          </p:cNvPr>
          <p:cNvCxnSpPr>
            <a:cxnSpLocks/>
          </p:cNvCxnSpPr>
          <p:nvPr/>
        </p:nvCxnSpPr>
        <p:spPr>
          <a:xfrm>
            <a:off x="5051436" y="3071771"/>
            <a:ext cx="271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CFA4D7-1FE3-CE40-A85B-9E630B619224}"/>
              </a:ext>
            </a:extLst>
          </p:cNvPr>
          <p:cNvSpPr txBox="1"/>
          <p:nvPr/>
        </p:nvSpPr>
        <p:spPr>
          <a:xfrm>
            <a:off x="9372600" y="971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E6ABE0-8C9C-1842-982F-BECB104E8270}"/>
              </a:ext>
            </a:extLst>
          </p:cNvPr>
          <p:cNvSpPr/>
          <p:nvPr/>
        </p:nvSpPr>
        <p:spPr>
          <a:xfrm>
            <a:off x="8149410" y="550291"/>
            <a:ext cx="4377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-a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76C16F-C720-264F-B741-8FBFA874419E}"/>
              </a:ext>
            </a:extLst>
          </p:cNvPr>
          <p:cNvCxnSpPr>
            <a:cxnSpLocks/>
          </p:cNvCxnSpPr>
          <p:nvPr/>
        </p:nvCxnSpPr>
        <p:spPr>
          <a:xfrm flipV="1">
            <a:off x="7938743" y="315852"/>
            <a:ext cx="0" cy="102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2882C8-AE87-5C4E-BA3A-727A68D7F950}"/>
              </a:ext>
            </a:extLst>
          </p:cNvPr>
          <p:cNvCxnSpPr>
            <a:cxnSpLocks/>
          </p:cNvCxnSpPr>
          <p:nvPr/>
        </p:nvCxnSpPr>
        <p:spPr>
          <a:xfrm flipV="1">
            <a:off x="7938743" y="1323634"/>
            <a:ext cx="3847503" cy="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23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B82-90DC-C34B-BBF8-05C74C5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Biblioteksvarianter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9592-B729-0F4D-9EFD-967607B72D88}"/>
              </a:ext>
            </a:extLst>
          </p:cNvPr>
          <p:cNvSpPr txBox="1"/>
          <p:nvPr/>
        </p:nvSpPr>
        <p:spPr>
          <a:xfrm>
            <a:off x="8467725" y="856372"/>
            <a:ext cx="3116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fsscript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script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.fs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implementaitons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signatur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fil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dll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bibliotek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.exe –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oversat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og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4597-B20C-BD40-B643-31221BDCEDCC}"/>
              </a:ext>
            </a:extLst>
          </p:cNvPr>
          <p:cNvSpPr txBox="1"/>
          <p:nvPr/>
        </p:nvSpPr>
        <p:spPr>
          <a:xfrm>
            <a:off x="838200" y="2026743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Åbning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29FE-2B8F-CC49-9929-6DC94A7E8F32}"/>
              </a:ext>
            </a:extLst>
          </p:cNvPr>
          <p:cNvSpPr/>
          <p:nvPr/>
        </p:nvSpPr>
        <p:spPr>
          <a:xfrm>
            <a:off x="957090" y="2505319"/>
            <a:ext cx="435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0.0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1.0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 = 1e-5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 x = x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(x)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result = integrate f a b d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_%g^%g f(x) dx = %g" a b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7D41A-F7D2-3748-9402-EBC3B65BFCFA}"/>
              </a:ext>
            </a:extLst>
          </p:cNvPr>
          <p:cNvSpPr txBox="1"/>
          <p:nvPr/>
        </p:nvSpPr>
        <p:spPr>
          <a:xfrm>
            <a:off x="8303714" y="363045"/>
            <a:ext cx="288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Filsuffikser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E79B9A-56A9-AF48-9342-CC0BCB727B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143250" y="2237291"/>
            <a:ext cx="1643686" cy="3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2A039-4029-E245-8A5A-E61F853CC628}"/>
              </a:ext>
            </a:extLst>
          </p:cNvPr>
          <p:cNvSpPr txBox="1"/>
          <p:nvPr/>
        </p:nvSpPr>
        <p:spPr>
          <a:xfrm>
            <a:off x="4786936" y="1914125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 </a:t>
            </a:r>
            <a:r>
              <a:rPr lang="en-GB" dirty="0" err="1"/>
              <a:t>på</a:t>
            </a:r>
            <a:r>
              <a:rPr lang="en-GB" dirty="0"/>
              <a:t> namespace </a:t>
            </a:r>
            <a:r>
              <a:rPr lang="en-GB" dirty="0" err="1"/>
              <a:t>polution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DFCD2-A9CD-1C46-B70F-2C5300A74AC5}"/>
              </a:ext>
            </a:extLst>
          </p:cNvPr>
          <p:cNvSpPr txBox="1"/>
          <p:nvPr/>
        </p:nvSpPr>
        <p:spPr>
          <a:xfrm>
            <a:off x="5972172" y="395763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5A95E-EFEF-EF49-B188-976CAE043BAA}"/>
              </a:ext>
            </a:extLst>
          </p:cNvPr>
          <p:cNvSpPr txBox="1"/>
          <p:nvPr/>
        </p:nvSpPr>
        <p:spPr>
          <a:xfrm>
            <a:off x="5616017" y="3200045"/>
            <a:ext cx="580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Adgangskontrol</a:t>
            </a:r>
            <a:endParaRPr lang="en-GB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199D1-A995-454C-A307-7BC5D538111F}"/>
              </a:ext>
            </a:extLst>
          </p:cNvPr>
          <p:cNvSpPr/>
          <p:nvPr/>
        </p:nvSpPr>
        <p:spPr>
          <a:xfrm>
            <a:off x="6219189" y="4069811"/>
            <a:ext cx="4359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metaFunctions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B4A6-75B3-0F4B-915A-9B637E3982D9}"/>
              </a:ext>
            </a:extLst>
          </p:cNvPr>
          <p:cNvSpPr txBox="1"/>
          <p:nvPr/>
        </p:nvSpPr>
        <p:spPr>
          <a:xfrm>
            <a:off x="5972172" y="3583054"/>
            <a:ext cx="38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Signatur</a:t>
            </a:r>
            <a:r>
              <a:rPr lang="en-GB" sz="2400" dirty="0"/>
              <a:t> variant (.</a:t>
            </a:r>
            <a:r>
              <a:rPr lang="en-GB" sz="2400" dirty="0" err="1"/>
              <a:t>fsi</a:t>
            </a:r>
            <a:r>
              <a:rPr lang="en-GB" sz="24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39EB8-F5FE-844E-99F1-CA8C52CD9EB5}"/>
              </a:ext>
            </a:extLst>
          </p:cNvPr>
          <p:cNvSpPr/>
          <p:nvPr/>
        </p:nvSpPr>
        <p:spPr>
          <a:xfrm>
            <a:off x="6219189" y="4847244"/>
            <a:ext cx="57442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-a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integrateVar.fsi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integrate.fs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fsharpc --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nologo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-r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integrate.dll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</a:t>
            </a:r>
          </a:p>
          <a:p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…/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application.fsx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(5,28):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error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FS0039: The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value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constructor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namespace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or type '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integrate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' is not </a:t>
            </a:r>
            <a:r>
              <a:rPr lang="da-DK" sz="1400" dirty="0" err="1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defined</a:t>
            </a:r>
            <a:r>
              <a:rPr lang="da-DK" sz="1400" dirty="0">
                <a:solidFill>
                  <a:srgbClr val="FF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33B76-B029-3F4F-B9FD-C15DD476D90F}"/>
              </a:ext>
            </a:extLst>
          </p:cNvPr>
          <p:cNvSpPr txBox="1"/>
          <p:nvPr/>
        </p:nvSpPr>
        <p:spPr>
          <a:xfrm>
            <a:off x="5972171" y="4427728"/>
            <a:ext cx="19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Oversættelse</a:t>
            </a:r>
            <a:r>
              <a:rPr lang="en-GB" sz="2400" dirty="0"/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C24ADC-86FC-5943-8252-93810FC3B31E}"/>
              </a:ext>
            </a:extLst>
          </p:cNvPr>
          <p:cNvCxnSpPr>
            <a:cxnSpLocks/>
          </p:cNvCxnSpPr>
          <p:nvPr/>
        </p:nvCxnSpPr>
        <p:spPr>
          <a:xfrm flipV="1">
            <a:off x="5196165" y="2968557"/>
            <a:ext cx="6648173" cy="2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E4282C-2D17-8746-ACF8-EBC16341100D}"/>
              </a:ext>
            </a:extLst>
          </p:cNvPr>
          <p:cNvCxnSpPr>
            <a:cxnSpLocks/>
          </p:cNvCxnSpPr>
          <p:nvPr/>
        </p:nvCxnSpPr>
        <p:spPr>
          <a:xfrm flipH="1">
            <a:off x="5211852" y="2981132"/>
            <a:ext cx="1" cy="36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1C3AD-F55A-CC4D-A21F-8D04453C570F}"/>
              </a:ext>
            </a:extLst>
          </p:cNvPr>
          <p:cNvCxnSpPr>
            <a:cxnSpLocks/>
          </p:cNvCxnSpPr>
          <p:nvPr/>
        </p:nvCxnSpPr>
        <p:spPr>
          <a:xfrm flipH="1">
            <a:off x="8004608" y="300038"/>
            <a:ext cx="1" cy="268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  <p:bldP spid="19" grpId="0"/>
      <p:bldP spid="20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6F0-36A4-6540-A2F1-DDEFBF31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DDC2-B858-DC4F-A28D-B58CA55E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a-DK" dirty="0"/>
              <a:t>Funktionalitet: Kompilerer det, løser det opgaven?</a:t>
            </a:r>
          </a:p>
          <a:p>
            <a:r>
              <a:rPr lang="da-DK" dirty="0"/>
              <a:t>Pålideligt: Hvad vis internettet falder ud?</a:t>
            </a:r>
          </a:p>
          <a:p>
            <a:r>
              <a:rPr lang="da-DK" dirty="0"/>
              <a:t>Brugsvenligt: Er det nemt at bruge?</a:t>
            </a:r>
          </a:p>
          <a:p>
            <a:r>
              <a:rPr lang="da-DK" dirty="0"/>
              <a:t>Effektivitet: Tager det lang tid at bruge, er det langsomt?</a:t>
            </a:r>
          </a:p>
          <a:p>
            <a:r>
              <a:rPr lang="da-DK" dirty="0"/>
              <a:t>Vedligeholdelse: Er det net at rette bugs, at tilføje ny funktionalitet?</a:t>
            </a:r>
          </a:p>
          <a:p>
            <a:r>
              <a:rPr lang="da-DK" dirty="0" err="1"/>
              <a:t>Portérbart</a:t>
            </a:r>
            <a:r>
              <a:rPr lang="da-DK" dirty="0"/>
              <a:t>: Kan det nemt flyttes til en ny computer, telefon, etc.?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93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9812</TotalTime>
  <Words>2164</Words>
  <Application>Microsoft Macintosh PowerPoint</Application>
  <PresentationFormat>Widescreen</PresentationFormat>
  <Paragraphs>456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Fibonacci</vt:lpstr>
      <vt:lpstr>Tupler</vt:lpstr>
      <vt:lpstr>Fibonacci</vt:lpstr>
      <vt:lpstr>Moduler og biblioteker</vt:lpstr>
      <vt:lpstr>Biblioteksvarianter</vt:lpstr>
      <vt:lpstr>Moduler og biblioteker</vt:lpstr>
      <vt:lpstr>Biblioteksvarianter</vt:lpstr>
      <vt:lpstr>Krav til Software</vt:lpstr>
      <vt:lpstr>Decimal til Binær</vt:lpstr>
      <vt:lpstr>Black-box testing</vt:lpstr>
      <vt:lpstr>Black-box (unit) testing</vt:lpstr>
      <vt:lpstr>White-box (unit) testing</vt:lpstr>
      <vt:lpstr>White-box (unit)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143</cp:revision>
  <cp:lastPrinted>2019-09-25T09:44:32Z</cp:lastPrinted>
  <dcterms:created xsi:type="dcterms:W3CDTF">2018-09-04T07:39:02Z</dcterms:created>
  <dcterms:modified xsi:type="dcterms:W3CDTF">2019-09-26T09:20:55Z</dcterms:modified>
</cp:coreProperties>
</file>