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83" r:id="rId3"/>
    <p:sldId id="285" r:id="rId4"/>
    <p:sldId id="284" r:id="rId5"/>
    <p:sldId id="287" r:id="rId6"/>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0"/>
    <p:restoredTop sz="91324"/>
  </p:normalViewPr>
  <p:slideViewPr>
    <p:cSldViewPr snapToGrid="0" snapToObjects="1">
      <p:cViewPr varScale="1">
        <p:scale>
          <a:sx n="54" d="100"/>
          <a:sy n="54" d="100"/>
        </p:scale>
        <p:origin x="232" y="424"/>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08/01/2019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08/01/2019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08/01/2019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16.2: </a:t>
            </a:r>
            <a:r>
              <a:rPr lang="da-DK"/>
              <a:t>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6A88-39B4-BB47-85BC-EA591449AB57}"/>
              </a:ext>
            </a:extLst>
          </p:cNvPr>
          <p:cNvSpPr>
            <a:spLocks noGrp="1"/>
          </p:cNvSpPr>
          <p:nvPr>
            <p:ph type="title"/>
          </p:nvPr>
        </p:nvSpPr>
        <p:spPr>
          <a:xfrm>
            <a:off x="806115" y="365127"/>
            <a:ext cx="10792327" cy="1325563"/>
          </a:xfrm>
        </p:spPr>
        <p:txBody>
          <a:bodyPr/>
          <a:lstStyle/>
          <a:p>
            <a:r>
              <a:rPr lang="en-GB" dirty="0"/>
              <a:t>Design </a:t>
            </a:r>
            <a:r>
              <a:rPr lang="en-GB" dirty="0" err="1"/>
              <a:t>en</a:t>
            </a:r>
            <a:r>
              <a:rPr lang="en-GB" dirty="0"/>
              <a:t> </a:t>
            </a:r>
            <a:r>
              <a:rPr lang="en-GB" dirty="0" err="1"/>
              <a:t>objektorienteret</a:t>
            </a:r>
            <a:r>
              <a:rPr lang="en-GB" dirty="0"/>
              <a:t> </a:t>
            </a:r>
            <a:r>
              <a:rPr lang="en-GB" dirty="0" err="1"/>
              <a:t>løsning</a:t>
            </a:r>
            <a:r>
              <a:rPr lang="en-GB" dirty="0"/>
              <a:t> </a:t>
            </a:r>
            <a:r>
              <a:rPr lang="en-GB" dirty="0" err="1"/>
              <a:t>til</a:t>
            </a:r>
            <a:r>
              <a:rPr lang="en-GB" dirty="0"/>
              <a:t> </a:t>
            </a:r>
            <a:r>
              <a:rPr lang="en-GB" dirty="0" err="1"/>
              <a:t>følgende</a:t>
            </a:r>
            <a:r>
              <a:rPr lang="en-GB" dirty="0"/>
              <a:t>:</a:t>
            </a:r>
          </a:p>
        </p:txBody>
      </p:sp>
      <p:sp>
        <p:nvSpPr>
          <p:cNvPr id="3" name="TextBox 2">
            <a:extLst>
              <a:ext uri="{FF2B5EF4-FFF2-40B4-BE49-F238E27FC236}">
                <a16:creationId xmlns:a16="http://schemas.microsoft.com/office/drawing/2014/main" id="{15C85D87-2921-D642-8A98-E223FECEDDB4}"/>
              </a:ext>
            </a:extLst>
          </p:cNvPr>
          <p:cNvSpPr txBox="1"/>
          <p:nvPr/>
        </p:nvSpPr>
        <p:spPr>
          <a:xfrm>
            <a:off x="838199" y="2105362"/>
            <a:ext cx="10515601" cy="2585323"/>
          </a:xfrm>
          <a:prstGeom prst="rect">
            <a:avLst/>
          </a:prstGeom>
          <a:noFill/>
        </p:spPr>
        <p:txBody>
          <a:bodyPr wrap="square" rtlCol="0">
            <a:spAutoFit/>
          </a:bodyPr>
          <a:lstStyle/>
          <a:p>
            <a:r>
              <a:rPr lang="da-DK" dirty="0"/>
              <a:t>En online auktion er et offentligt salg af f.eks. ting eller tjenesteydelser til højstbydende på nettet. Auktionen forestås auktionarius, som er en betroet mellemmand eller system. Auktionarius modtager varen til salg fra sælger, udstiller varen, modtager bud fra køber, og afgør vinderen. </a:t>
            </a:r>
          </a:p>
          <a:p>
            <a:r>
              <a:rPr lang="da-DK" dirty="0"/>
              <a:t> </a:t>
            </a:r>
          </a:p>
          <a:p>
            <a:r>
              <a:rPr lang="da-DK" dirty="0"/>
              <a:t>En typisk auktion vil bestå af en udstillingsperiode for et antal vare, og dernæst et købsvindue, hvor købere kan byde på en bestemt vare. Køberne kan se hinandens bud, og den, som indenfor købsvinduet har budt højest, har købt produktet. Køber betaler det budte beløb til sælger, og et auktionssalær til auktionarius samt moms til staten.</a:t>
            </a:r>
          </a:p>
          <a:p>
            <a:endParaRPr lang="en-GB" dirty="0"/>
          </a:p>
        </p:txBody>
      </p:sp>
      <p:sp>
        <p:nvSpPr>
          <p:cNvPr id="5" name="TextBox 4">
            <a:extLst>
              <a:ext uri="{FF2B5EF4-FFF2-40B4-BE49-F238E27FC236}">
                <a16:creationId xmlns:a16="http://schemas.microsoft.com/office/drawing/2014/main" id="{010CBFF9-5C96-A04C-9EA7-F41C2276468D}"/>
              </a:ext>
            </a:extLst>
          </p:cNvPr>
          <p:cNvSpPr txBox="1"/>
          <p:nvPr/>
        </p:nvSpPr>
        <p:spPr>
          <a:xfrm>
            <a:off x="838199" y="1506024"/>
            <a:ext cx="3285643" cy="461665"/>
          </a:xfrm>
          <a:prstGeom prst="rect">
            <a:avLst/>
          </a:prstGeom>
          <a:noFill/>
        </p:spPr>
        <p:txBody>
          <a:bodyPr wrap="none" rtlCol="0">
            <a:spAutoFit/>
          </a:bodyPr>
          <a:lstStyle/>
          <a:p>
            <a:r>
              <a:rPr lang="da-DK" sz="2400" dirty="0" err="1"/>
              <a:t>Use</a:t>
            </a:r>
            <a:r>
              <a:rPr lang="da-DK" sz="2400" dirty="0"/>
              <a:t>-case: Online auktion</a:t>
            </a:r>
            <a:endParaRPr lang="en-GB" sz="2400" dirty="0"/>
          </a:p>
        </p:txBody>
      </p:sp>
    </p:spTree>
    <p:extLst>
      <p:ext uri="{BB962C8B-B14F-4D97-AF65-F5344CB8AC3E}">
        <p14:creationId xmlns:p14="http://schemas.microsoft.com/office/powerpoint/2010/main" val="371749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85D87-2921-D642-8A98-E223FECEDDB4}"/>
              </a:ext>
            </a:extLst>
          </p:cNvPr>
          <p:cNvSpPr txBox="1"/>
          <p:nvPr/>
        </p:nvSpPr>
        <p:spPr>
          <a:xfrm>
            <a:off x="838199" y="746824"/>
            <a:ext cx="5257801" cy="4247317"/>
          </a:xfrm>
          <a:prstGeom prst="rect">
            <a:avLst/>
          </a:prstGeom>
          <a:noFill/>
        </p:spPr>
        <p:txBody>
          <a:bodyPr wrap="square" rtlCol="0">
            <a:spAutoFit/>
          </a:bodyPr>
          <a:lstStyle/>
          <a:p>
            <a:r>
              <a:rPr lang="da-DK" dirty="0"/>
              <a:t>En online auktion er et offentligt salg af f.eks. ting eller tjenesteydelser til højstbydende på nettet. Auktionen forestås auktionarius, som er en betroet mellemmand eller system. Auktionarius modtager varen til salg fra sælger, udstiller varen, modtager bud fra køber, og afgør vinderen. </a:t>
            </a:r>
          </a:p>
          <a:p>
            <a:r>
              <a:rPr lang="da-DK" dirty="0"/>
              <a:t> </a:t>
            </a:r>
          </a:p>
          <a:p>
            <a:r>
              <a:rPr lang="da-DK" dirty="0"/>
              <a:t>En typisk auktion vil bestå af en udstillingsperiode for et antal vare, og dernæst et købsvindue, hvor købere kan byde på en bestemt vare. Køberne kan se hinandens bud, og den, som indenfor købsvinduet har budt højest, har købt produktet. Køber betaler det budte beløb til sælger, og et auktionssalær til auktionarius samt moms til staten.</a:t>
            </a:r>
          </a:p>
          <a:p>
            <a:endParaRPr lang="en-GB" dirty="0"/>
          </a:p>
        </p:txBody>
      </p:sp>
      <p:sp>
        <p:nvSpPr>
          <p:cNvPr id="5" name="TextBox 4">
            <a:extLst>
              <a:ext uri="{FF2B5EF4-FFF2-40B4-BE49-F238E27FC236}">
                <a16:creationId xmlns:a16="http://schemas.microsoft.com/office/drawing/2014/main" id="{010CBFF9-5C96-A04C-9EA7-F41C2276468D}"/>
              </a:ext>
            </a:extLst>
          </p:cNvPr>
          <p:cNvSpPr txBox="1"/>
          <p:nvPr/>
        </p:nvSpPr>
        <p:spPr>
          <a:xfrm>
            <a:off x="838199" y="147486"/>
            <a:ext cx="3285643" cy="461665"/>
          </a:xfrm>
          <a:prstGeom prst="rect">
            <a:avLst/>
          </a:prstGeom>
          <a:noFill/>
        </p:spPr>
        <p:txBody>
          <a:bodyPr wrap="none" rtlCol="0">
            <a:spAutoFit/>
          </a:bodyPr>
          <a:lstStyle/>
          <a:p>
            <a:r>
              <a:rPr lang="da-DK" sz="2400" dirty="0" err="1"/>
              <a:t>Use</a:t>
            </a:r>
            <a:r>
              <a:rPr lang="da-DK" sz="2400" dirty="0"/>
              <a:t>-case: Online auktion</a:t>
            </a:r>
            <a:endParaRPr lang="en-GB" sz="2400" dirty="0"/>
          </a:p>
        </p:txBody>
      </p:sp>
      <p:pic>
        <p:nvPicPr>
          <p:cNvPr id="6" name="Picture 5">
            <a:extLst>
              <a:ext uri="{FF2B5EF4-FFF2-40B4-BE49-F238E27FC236}">
                <a16:creationId xmlns:a16="http://schemas.microsoft.com/office/drawing/2014/main" id="{038422EB-9DC0-9D46-A085-4F9154C7C2D3}"/>
              </a:ext>
            </a:extLst>
          </p:cNvPr>
          <p:cNvPicPr>
            <a:picLocks noChangeAspect="1"/>
          </p:cNvPicPr>
          <p:nvPr/>
        </p:nvPicPr>
        <p:blipFill>
          <a:blip r:embed="rId2"/>
          <a:stretch>
            <a:fillRect/>
          </a:stretch>
        </p:blipFill>
        <p:spPr>
          <a:xfrm>
            <a:off x="838199" y="4731701"/>
            <a:ext cx="4904014" cy="1978813"/>
          </a:xfrm>
          <a:prstGeom prst="rect">
            <a:avLst/>
          </a:prstGeom>
        </p:spPr>
      </p:pic>
    </p:spTree>
    <p:extLst>
      <p:ext uri="{BB962C8B-B14F-4D97-AF65-F5344CB8AC3E}">
        <p14:creationId xmlns:p14="http://schemas.microsoft.com/office/powerpoint/2010/main" val="246532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6A88-39B4-BB47-85BC-EA591449AB57}"/>
              </a:ext>
            </a:extLst>
          </p:cNvPr>
          <p:cNvSpPr>
            <a:spLocks noGrp="1"/>
          </p:cNvSpPr>
          <p:nvPr>
            <p:ph type="title"/>
          </p:nvPr>
        </p:nvSpPr>
        <p:spPr>
          <a:xfrm>
            <a:off x="806115" y="365127"/>
            <a:ext cx="10792327" cy="1325563"/>
          </a:xfrm>
        </p:spPr>
        <p:txBody>
          <a:bodyPr/>
          <a:lstStyle/>
          <a:p>
            <a:r>
              <a:rPr lang="en-GB" dirty="0"/>
              <a:t>Design </a:t>
            </a:r>
            <a:r>
              <a:rPr lang="en-GB" dirty="0" err="1"/>
              <a:t>en</a:t>
            </a:r>
            <a:r>
              <a:rPr lang="en-GB" dirty="0"/>
              <a:t> </a:t>
            </a:r>
            <a:r>
              <a:rPr lang="en-GB" dirty="0" err="1"/>
              <a:t>objektorienteret</a:t>
            </a:r>
            <a:r>
              <a:rPr lang="en-GB" dirty="0"/>
              <a:t> </a:t>
            </a:r>
            <a:r>
              <a:rPr lang="en-GB" dirty="0" err="1"/>
              <a:t>løsning</a:t>
            </a:r>
            <a:r>
              <a:rPr lang="en-GB" dirty="0"/>
              <a:t> </a:t>
            </a:r>
            <a:r>
              <a:rPr lang="en-GB" dirty="0" err="1"/>
              <a:t>til</a:t>
            </a:r>
            <a:r>
              <a:rPr lang="en-GB" dirty="0"/>
              <a:t> </a:t>
            </a:r>
            <a:r>
              <a:rPr lang="en-GB" dirty="0" err="1"/>
              <a:t>følgende</a:t>
            </a:r>
            <a:r>
              <a:rPr lang="en-GB" dirty="0"/>
              <a:t>:</a:t>
            </a:r>
          </a:p>
        </p:txBody>
      </p:sp>
      <p:sp>
        <p:nvSpPr>
          <p:cNvPr id="3" name="TextBox 2">
            <a:extLst>
              <a:ext uri="{FF2B5EF4-FFF2-40B4-BE49-F238E27FC236}">
                <a16:creationId xmlns:a16="http://schemas.microsoft.com/office/drawing/2014/main" id="{15C85D87-2921-D642-8A98-E223FECEDDB4}"/>
              </a:ext>
            </a:extLst>
          </p:cNvPr>
          <p:cNvSpPr txBox="1"/>
          <p:nvPr/>
        </p:nvSpPr>
        <p:spPr>
          <a:xfrm>
            <a:off x="838199" y="2105362"/>
            <a:ext cx="10515601" cy="1754326"/>
          </a:xfrm>
          <a:prstGeom prst="rect">
            <a:avLst/>
          </a:prstGeom>
          <a:noFill/>
        </p:spPr>
        <p:txBody>
          <a:bodyPr wrap="square" rtlCol="0">
            <a:spAutoFit/>
          </a:bodyPr>
          <a:lstStyle/>
          <a:p>
            <a:r>
              <a:rPr lang="da-DK" dirty="0"/>
              <a:t>En kalender er et værktøj til at organisere dage for sociale, administrative eller andre opgaver. Kalender består af dage organiserede i uger, måneder og år. Til hver dag er der tilknyttet en unik dato, og hver dag neddeles yderligere i timer.  Det er muligt at opskrive aftaler i kalenderen, og derudover har nogle dage særlige mærker såsom helligdage, månens cyklus el. lign.. Kalendere kan have fælles aftaler, og disse aftaler kan tilknyttes særlig information, såsom mødested og mødemateriale. En person kan have flere kalendere, og en kalender kan deles mellem flere personer.</a:t>
            </a:r>
          </a:p>
        </p:txBody>
      </p:sp>
      <p:sp>
        <p:nvSpPr>
          <p:cNvPr id="5" name="TextBox 4">
            <a:extLst>
              <a:ext uri="{FF2B5EF4-FFF2-40B4-BE49-F238E27FC236}">
                <a16:creationId xmlns:a16="http://schemas.microsoft.com/office/drawing/2014/main" id="{010CBFF9-5C96-A04C-9EA7-F41C2276468D}"/>
              </a:ext>
            </a:extLst>
          </p:cNvPr>
          <p:cNvSpPr txBox="1"/>
          <p:nvPr/>
        </p:nvSpPr>
        <p:spPr>
          <a:xfrm>
            <a:off x="838199" y="1506024"/>
            <a:ext cx="2562240" cy="461665"/>
          </a:xfrm>
          <a:prstGeom prst="rect">
            <a:avLst/>
          </a:prstGeom>
          <a:noFill/>
        </p:spPr>
        <p:txBody>
          <a:bodyPr wrap="none" rtlCol="0">
            <a:spAutoFit/>
          </a:bodyPr>
          <a:lstStyle/>
          <a:p>
            <a:r>
              <a:rPr lang="da-DK" sz="2400" dirty="0" err="1"/>
              <a:t>Use</a:t>
            </a:r>
            <a:r>
              <a:rPr lang="da-DK" sz="2400" dirty="0"/>
              <a:t>-case: Kalender</a:t>
            </a:r>
            <a:endParaRPr lang="en-GB" sz="2400" dirty="0"/>
          </a:p>
        </p:txBody>
      </p:sp>
    </p:spTree>
    <p:extLst>
      <p:ext uri="{BB962C8B-B14F-4D97-AF65-F5344CB8AC3E}">
        <p14:creationId xmlns:p14="http://schemas.microsoft.com/office/powerpoint/2010/main" val="18194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85D87-2921-D642-8A98-E223FECEDDB4}"/>
              </a:ext>
            </a:extLst>
          </p:cNvPr>
          <p:cNvSpPr txBox="1"/>
          <p:nvPr/>
        </p:nvSpPr>
        <p:spPr>
          <a:xfrm>
            <a:off x="838199" y="746824"/>
            <a:ext cx="5257801" cy="3139321"/>
          </a:xfrm>
          <a:prstGeom prst="rect">
            <a:avLst/>
          </a:prstGeom>
          <a:noFill/>
        </p:spPr>
        <p:txBody>
          <a:bodyPr wrap="square" rtlCol="0">
            <a:spAutoFit/>
          </a:bodyPr>
          <a:lstStyle/>
          <a:p>
            <a:r>
              <a:rPr lang="da-DK" dirty="0"/>
              <a:t>En kalender er et værktøj til at organisere dage for sociale, administrative eller andre opgaver. Kalender består af dage organiserede i uger, måneder og år. Til hver dag er der tilknyttet en unik dato, og hver dag neddeles yderligere i timer.  Det er muligt at opskrive aftaler i kalenderen, og derudover har nogle dage særlige mærker såsom helligdage, månens cyklus el. lign.. Kalendere kan have fælles aftaler, og disse aftaler kan tilknyttes særlig information, såsom mødested og mødemateriale. En person kan have flere kalendere, og en kalender kan deles mellem flere personer.</a:t>
            </a:r>
          </a:p>
        </p:txBody>
      </p:sp>
      <p:sp>
        <p:nvSpPr>
          <p:cNvPr id="5" name="TextBox 4">
            <a:extLst>
              <a:ext uri="{FF2B5EF4-FFF2-40B4-BE49-F238E27FC236}">
                <a16:creationId xmlns:a16="http://schemas.microsoft.com/office/drawing/2014/main" id="{010CBFF9-5C96-A04C-9EA7-F41C2276468D}"/>
              </a:ext>
            </a:extLst>
          </p:cNvPr>
          <p:cNvSpPr txBox="1"/>
          <p:nvPr/>
        </p:nvSpPr>
        <p:spPr>
          <a:xfrm>
            <a:off x="838199" y="147486"/>
            <a:ext cx="2562240" cy="461665"/>
          </a:xfrm>
          <a:prstGeom prst="rect">
            <a:avLst/>
          </a:prstGeom>
          <a:noFill/>
        </p:spPr>
        <p:txBody>
          <a:bodyPr wrap="none" rtlCol="0">
            <a:spAutoFit/>
          </a:bodyPr>
          <a:lstStyle/>
          <a:p>
            <a:r>
              <a:rPr lang="da-DK" sz="2400" dirty="0" err="1"/>
              <a:t>Use</a:t>
            </a:r>
            <a:r>
              <a:rPr lang="da-DK" sz="2400" dirty="0"/>
              <a:t>-case: Kalender</a:t>
            </a:r>
            <a:endParaRPr lang="en-GB" sz="2400" dirty="0"/>
          </a:p>
        </p:txBody>
      </p:sp>
      <p:pic>
        <p:nvPicPr>
          <p:cNvPr id="6" name="Picture 5">
            <a:extLst>
              <a:ext uri="{FF2B5EF4-FFF2-40B4-BE49-F238E27FC236}">
                <a16:creationId xmlns:a16="http://schemas.microsoft.com/office/drawing/2014/main" id="{038422EB-9DC0-9D46-A085-4F9154C7C2D3}"/>
              </a:ext>
            </a:extLst>
          </p:cNvPr>
          <p:cNvPicPr>
            <a:picLocks noChangeAspect="1"/>
          </p:cNvPicPr>
          <p:nvPr/>
        </p:nvPicPr>
        <p:blipFill>
          <a:blip r:embed="rId2"/>
          <a:stretch>
            <a:fillRect/>
          </a:stretch>
        </p:blipFill>
        <p:spPr>
          <a:xfrm>
            <a:off x="838199" y="4731701"/>
            <a:ext cx="4904014" cy="1978813"/>
          </a:xfrm>
          <a:prstGeom prst="rect">
            <a:avLst/>
          </a:prstGeom>
        </p:spPr>
      </p:pic>
    </p:spTree>
    <p:extLst>
      <p:ext uri="{BB962C8B-B14F-4D97-AF65-F5344CB8AC3E}">
        <p14:creationId xmlns:p14="http://schemas.microsoft.com/office/powerpoint/2010/main" val="173932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8704</TotalTime>
  <Words>353</Words>
  <Application>Microsoft Macintosh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Programmering og Problemløsning</vt:lpstr>
      <vt:lpstr>Design en objektorienteret løsning til følgende:</vt:lpstr>
      <vt:lpstr>PowerPoint Presentation</vt:lpstr>
      <vt:lpstr>Design en objektorienteret løsning til følgende: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161</cp:revision>
  <cp:lastPrinted>2018-09-27T19:03:09Z</cp:lastPrinted>
  <dcterms:created xsi:type="dcterms:W3CDTF">2018-09-04T07:39:02Z</dcterms:created>
  <dcterms:modified xsi:type="dcterms:W3CDTF">2019-01-08T11:57:41Z</dcterms:modified>
</cp:coreProperties>
</file>