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5" r:id="rId4"/>
    <p:sldId id="276" r:id="rId5"/>
    <p:sldId id="279" r:id="rId6"/>
    <p:sldId id="280" r:id="rId7"/>
    <p:sldId id="282" r:id="rId8"/>
    <p:sldId id="281" r:id="rId9"/>
    <p:sldId id="283" r:id="rId10"/>
    <p:sldId id="284" r:id="rId11"/>
    <p:sldId id="287" r:id="rId12"/>
    <p:sldId id="285" r:id="rId13"/>
    <p:sldId id="286" r:id="rId14"/>
    <p:sldId id="288" r:id="rId15"/>
    <p:sldId id="289" r:id="rId16"/>
    <p:sldId id="290" r:id="rId17"/>
    <p:sldId id="291" r:id="rId18"/>
    <p:sldId id="293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6"/>
    <p:restoredTop sz="91308"/>
  </p:normalViewPr>
  <p:slideViewPr>
    <p:cSldViewPr snapToGrid="0" snapToObjects="1">
      <p:cViewPr varScale="1">
        <p:scale>
          <a:sx n="57" d="100"/>
          <a:sy n="57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windowEvents.fs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clock.f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buttonControl.fsx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hyperlink" Target="flowLayoutPanel.fsx" TargetMode="External"/><Relationship Id="rId6" Type="http://schemas.openxmlformats.org/officeDocument/2006/relationships/image" Target="../media/image25.png"/><Relationship Id="rId7" Type="http://schemas.openxmlformats.org/officeDocument/2006/relationships/hyperlink" Target="flowLayoutPanelAdvanced.fsx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system.drawing.color(v=vs.110).aspx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system.drawing(v=vs.110).aspx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rawing.graphics_methods(v=vs.110).aspx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Grafiske</a:t>
            </a:r>
            <a:r>
              <a:rPr lang="en-US" dirty="0" smtClean="0"/>
              <a:t> </a:t>
            </a:r>
            <a:r>
              <a:rPr lang="en-US" dirty="0" err="1" smtClean="0"/>
              <a:t>brugergrænseflader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problemløsning</a:t>
            </a:r>
            <a:endParaRPr lang="en-US" dirty="0" smtClean="0"/>
          </a:p>
          <a:p>
            <a:r>
              <a:rPr lang="en-US" dirty="0" smtClean="0"/>
              <a:t>Jon Sporring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250825"/>
            <a:ext cx="4762500" cy="5949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View+control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079784"/>
            <a:ext cx="8483600" cy="4254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50825"/>
            <a:ext cx="8496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1" y="-162232"/>
            <a:ext cx="7214551" cy="7437474"/>
          </a:xfrm>
        </p:spPr>
      </p:pic>
    </p:spTree>
    <p:extLst>
      <p:ext uri="{BB962C8B-B14F-4D97-AF65-F5344CB8AC3E}">
        <p14:creationId xmlns:p14="http://schemas.microsoft.com/office/powerpoint/2010/main" val="111141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</a:t>
            </a:r>
            <a:r>
              <a:rPr lang="en-US" dirty="0" err="1" smtClean="0"/>
              <a:t>styret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6651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Window</a:t>
                      </a:r>
                      <a:r>
                        <a:rPr lang="da-DK" baseline="0" noProof="0" dirty="0" smtClean="0"/>
                        <a:t> </a:t>
                      </a:r>
                      <a:r>
                        <a:rPr lang="da-DK" baseline="0" noProof="0" dirty="0" err="1" smtClean="0"/>
                        <a:t>callback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Kaldes når brugeren ….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Move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noProof="0" dirty="0" smtClean="0"/>
                        <a:t>flytter vinduet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Resize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noProof="0" dirty="0" smtClean="0"/>
                        <a:t>ændrer </a:t>
                      </a:r>
                      <a:r>
                        <a:rPr lang="da-DK" noProof="0" dirty="0" smtClean="0"/>
                        <a:t>vinduet</a:t>
                      </a:r>
                      <a:r>
                        <a:rPr lang="da-DK" baseline="0" noProof="0" dirty="0" smtClean="0"/>
                        <a:t>s størrelse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MouseMove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flytter musen i forhold til et aktivt vindue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MouseDown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trykker</a:t>
                      </a:r>
                      <a:r>
                        <a:rPr lang="da-DK" baseline="0" noProof="0" dirty="0" smtClean="0"/>
                        <a:t> venstre musetast ned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MouseUp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slipper venstre musetast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MouseClick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klikker i</a:t>
                      </a:r>
                      <a:r>
                        <a:rPr lang="da-DK" baseline="0" noProof="0" dirty="0" smtClean="0"/>
                        <a:t> et vindue</a:t>
                      </a:r>
                      <a:endParaRPr lang="da-DK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noProof="0" dirty="0" err="1" smtClean="0"/>
                        <a:t>KeyPress</a:t>
                      </a:r>
                      <a:endParaRPr lang="da-DK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noProof="0" dirty="0" smtClean="0"/>
                        <a:t>trykker</a:t>
                      </a:r>
                      <a:r>
                        <a:rPr lang="da-DK" baseline="0" noProof="0" dirty="0" smtClean="0"/>
                        <a:t> på en tast</a:t>
                      </a:r>
                      <a:endParaRPr lang="da-DK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51684" y="5823284"/>
            <a:ext cx="185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windowEvents.fsx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68083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day of month as a number (0..31)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hour in (0..23)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Millisecond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millisecond as a number (0..999)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minute (0..59)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month as</a:t>
                      </a:r>
                      <a:r>
                        <a:rPr lang="en-US" baseline="0" dirty="0" smtClean="0"/>
                        <a:t> a number (1..12)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a new </a:t>
                      </a:r>
                      <a:r>
                        <a:rPr lang="en-US" baseline="0" dirty="0" err="1" smtClean="0"/>
                        <a:t>DateTime</a:t>
                      </a:r>
                      <a:r>
                        <a:rPr lang="en-US" baseline="0" dirty="0" smtClean="0"/>
                        <a:t> instance of current time and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year (1</a:t>
                      </a:r>
                      <a:r>
                        <a:rPr lang="da-DK" dirty="0" smtClean="0"/>
                        <a:t>..9999)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5324168"/>
            <a:ext cx="8209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now = </a:t>
            </a:r>
            <a:r>
              <a:rPr lang="en-US" dirty="0" err="1"/>
              <a:t>System.DateTime.Now</a:t>
            </a:r>
            <a:r>
              <a:rPr lang="en-US" dirty="0"/>
              <a:t>                                         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"%d/%d/%</a:t>
            </a:r>
            <a:r>
              <a:rPr lang="en-US" dirty="0" smtClean="0"/>
              <a:t>d" </a:t>
            </a:r>
            <a:r>
              <a:rPr lang="en-US" dirty="0" err="1" smtClean="0"/>
              <a:t>now.Year</a:t>
            </a:r>
            <a:r>
              <a:rPr lang="en-US" dirty="0" smtClean="0"/>
              <a:t> </a:t>
            </a:r>
            <a:r>
              <a:rPr lang="en-US" dirty="0" err="1" smtClean="0"/>
              <a:t>now.Month</a:t>
            </a:r>
            <a:r>
              <a:rPr lang="en-US" dirty="0" smtClean="0"/>
              <a:t> </a:t>
            </a:r>
            <a:r>
              <a:rPr lang="en-US" dirty="0" err="1" smtClean="0"/>
              <a:t>now.Day</a:t>
            </a:r>
            <a:endParaRPr lang="en-US" dirty="0" smtClean="0"/>
          </a:p>
          <a:p>
            <a:r>
              <a:rPr lang="en-US" dirty="0" err="1" smtClean="0"/>
              <a:t>printfn</a:t>
            </a:r>
            <a:r>
              <a:rPr lang="en-US" dirty="0" smtClean="0"/>
              <a:t> " </a:t>
            </a:r>
            <a:r>
              <a:rPr lang="en-US" dirty="0"/>
              <a:t>%d:%02d:%02d:%03d</a:t>
            </a:r>
            <a:r>
              <a:rPr lang="en-US" dirty="0" smtClean="0"/>
              <a:t>" </a:t>
            </a:r>
            <a:r>
              <a:rPr lang="en-US" dirty="0" err="1" smtClean="0"/>
              <a:t>now.Hour</a:t>
            </a:r>
            <a:r>
              <a:rPr lang="en-US" dirty="0" smtClean="0"/>
              <a:t> </a:t>
            </a:r>
            <a:r>
              <a:rPr lang="en-US" dirty="0" err="1"/>
              <a:t>now.Minute</a:t>
            </a:r>
            <a:r>
              <a:rPr lang="en-US" dirty="0"/>
              <a:t> </a:t>
            </a:r>
            <a:r>
              <a:rPr lang="en-US" dirty="0" err="1"/>
              <a:t>now.Second</a:t>
            </a:r>
            <a:r>
              <a:rPr lang="en-US" dirty="0"/>
              <a:t> </a:t>
            </a:r>
            <a:r>
              <a:rPr lang="en-US" dirty="0" err="1" smtClean="0"/>
              <a:t>now.Millisecond</a:t>
            </a:r>
            <a:r>
              <a:rPr lang="en-US" dirty="0" smtClean="0"/>
              <a:t>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21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let t = new </a:t>
            </a:r>
            <a:r>
              <a:rPr lang="en-US" sz="1800" dirty="0" err="1">
                <a:solidFill>
                  <a:schemeClr val="tx1"/>
                </a:solidFill>
              </a:rPr>
              <a:t>System.Timers.Timer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t.Interval</a:t>
            </a:r>
            <a:r>
              <a:rPr lang="mr-IN" sz="1800" dirty="0">
                <a:solidFill>
                  <a:schemeClr val="tx1"/>
                </a:solidFill>
              </a:rPr>
              <a:t> &lt;- 1000.0</a:t>
            </a:r>
            <a:endParaRPr lang="da-DK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sz="1800" dirty="0" err="1">
                <a:solidFill>
                  <a:schemeClr val="tx1"/>
                </a:solidFill>
              </a:rPr>
              <a:t>t.Elapsed.Add</a:t>
            </a:r>
            <a:r>
              <a:rPr lang="da-DK" sz="1800" dirty="0">
                <a:solidFill>
                  <a:schemeClr val="tx1"/>
                </a:solidFill>
              </a:rPr>
              <a:t> (</a:t>
            </a:r>
            <a:r>
              <a:rPr lang="da-DK" sz="1800" dirty="0" err="1">
                <a:solidFill>
                  <a:schemeClr val="tx1"/>
                </a:solidFill>
              </a:rPr>
              <a:t>fun</a:t>
            </a:r>
            <a:r>
              <a:rPr lang="da-DK" sz="1800" dirty="0">
                <a:solidFill>
                  <a:schemeClr val="tx1"/>
                </a:solidFill>
              </a:rPr>
              <a:t> e -&gt; </a:t>
            </a:r>
            <a:r>
              <a:rPr lang="da-DK" sz="1800" dirty="0" err="1">
                <a:solidFill>
                  <a:schemeClr val="tx1"/>
                </a:solidFill>
              </a:rPr>
              <a:t>printfn</a:t>
            </a:r>
            <a:r>
              <a:rPr lang="da-DK" sz="1800" dirty="0">
                <a:solidFill>
                  <a:schemeClr val="tx1"/>
                </a:solidFill>
              </a:rPr>
              <a:t> "%s" (</a:t>
            </a:r>
            <a:r>
              <a:rPr lang="da-DK" sz="1800" dirty="0" err="1">
                <a:solidFill>
                  <a:schemeClr val="tx1"/>
                </a:solidFill>
              </a:rPr>
              <a:t>string</a:t>
            </a:r>
            <a:r>
              <a:rPr lang="da-DK" sz="1800" dirty="0">
                <a:solidFill>
                  <a:schemeClr val="tx1"/>
                </a:solidFill>
              </a:rPr>
              <a:t> </a:t>
            </a:r>
            <a:r>
              <a:rPr lang="da-DK" sz="1800" dirty="0" err="1">
                <a:solidFill>
                  <a:schemeClr val="tx1"/>
                </a:solidFill>
              </a:rPr>
              <a:t>System.DateTime.Now</a:t>
            </a:r>
            <a:r>
              <a:rPr lang="da-DK" sz="1800" dirty="0">
                <a:solidFill>
                  <a:schemeClr val="tx1"/>
                </a:solidFill>
              </a:rPr>
              <a:t>));;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t.Start</a:t>
            </a:r>
            <a:r>
              <a:rPr lang="mr-IN" sz="1800" dirty="0">
                <a:solidFill>
                  <a:schemeClr val="tx1"/>
                </a:solidFill>
              </a:rPr>
              <a:t>();;</a:t>
            </a:r>
          </a:p>
          <a:p>
            <a:pPr marL="0" indent="0">
              <a:buNone/>
            </a:pPr>
            <a:r>
              <a:rPr lang="mr-IN" sz="1800" dirty="0" err="1">
                <a:solidFill>
                  <a:schemeClr val="tx1"/>
                </a:solidFill>
              </a:rPr>
              <a:t>t.S</a:t>
            </a:r>
            <a:r>
              <a:rPr lang="da-DK" sz="1800" dirty="0">
                <a:solidFill>
                  <a:schemeClr val="tx1"/>
                </a:solidFill>
              </a:rPr>
              <a:t>top</a:t>
            </a:r>
            <a:r>
              <a:rPr lang="mr-IN" sz="1800" dirty="0">
                <a:solidFill>
                  <a:schemeClr val="tx1"/>
                </a:solidFill>
              </a:rPr>
              <a:t>();;</a:t>
            </a:r>
          </a:p>
          <a:p>
            <a:pPr marL="0" indent="0">
              <a:buNone/>
            </a:pPr>
            <a:endParaRPr lang="mr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Stopur</a:t>
            </a:r>
            <a:r>
              <a:rPr lang="en-US" dirty="0"/>
              <a:t> </a:t>
            </a:r>
            <a:r>
              <a:rPr lang="en-US" dirty="0" smtClean="0"/>
              <a:t>(Timer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07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Stopur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WinForms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542104"/>
            <a:ext cx="8917704" cy="5811838"/>
          </a:xfrm>
        </p:spPr>
      </p:pic>
      <p:sp>
        <p:nvSpPr>
          <p:cNvPr id="5" name="TextBox 4"/>
          <p:cNvSpPr txBox="1"/>
          <p:nvPr/>
        </p:nvSpPr>
        <p:spPr>
          <a:xfrm>
            <a:off x="466725" y="1866124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 action="ppaction://hlinkfile"/>
              </a:rPr>
              <a:t>c</a:t>
            </a:r>
            <a:r>
              <a:rPr lang="en-US" dirty="0" err="1" smtClean="0">
                <a:hlinkClick r:id="rId3" action="ppaction://hlinkfile"/>
              </a:rPr>
              <a:t>lock.fsx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325" y="1633538"/>
            <a:ext cx="9848850" cy="3770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00" dirty="0" smtClean="0"/>
              <a:t>Refresh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839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brugeren</a:t>
            </a:r>
            <a:r>
              <a:rPr lang="en-US" dirty="0" smtClean="0"/>
              <a:t> via Controls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9" y="1539165"/>
            <a:ext cx="6779636" cy="5209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139825"/>
            <a:ext cx="1739900" cy="176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6850" y="4257675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4" action="ppaction://hlinkfile"/>
              </a:rPr>
              <a:t>buttonControl.fsx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Organisering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Controls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grupper</a:t>
            </a:r>
            <a:r>
              <a:rPr lang="en-US" dirty="0" smtClean="0"/>
              <a:t>: Panels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027906"/>
            <a:ext cx="7177625" cy="57014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5" y="1127919"/>
            <a:ext cx="2374900" cy="149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25" y="1877219"/>
            <a:ext cx="3543300" cy="440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6560" y="3509300"/>
            <a:ext cx="237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5" action="ppaction://hlinkfile"/>
              </a:rPr>
              <a:t>flowLayoutPanel.fsx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0"/>
            <a:ext cx="5838092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13092" y="4646125"/>
            <a:ext cx="317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7" action="ppaction://hlinkfile"/>
              </a:rPr>
              <a:t>flowLayoutPanelAdvanced.fsx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45" y="1"/>
            <a:ext cx="10515600" cy="914400"/>
          </a:xfrm>
        </p:spPr>
        <p:txBody>
          <a:bodyPr/>
          <a:lstStyle/>
          <a:p>
            <a:r>
              <a:rPr lang="en-US" dirty="0" err="1" smtClean="0"/>
              <a:t>Hilberts</a:t>
            </a:r>
            <a:r>
              <a:rPr lang="en-US" dirty="0" smtClean="0"/>
              <a:t> </a:t>
            </a:r>
            <a:r>
              <a:rPr lang="en-US" dirty="0" err="1" smtClean="0"/>
              <a:t>kurve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36" y="815935"/>
            <a:ext cx="7986693" cy="5927530"/>
          </a:xfrm>
        </p:spPr>
      </p:pic>
    </p:spTree>
    <p:extLst>
      <p:ext uri="{BB962C8B-B14F-4D97-AF65-F5344CB8AC3E}">
        <p14:creationId xmlns:p14="http://schemas.microsoft.com/office/powerpoint/2010/main" val="7150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89" y="0"/>
            <a:ext cx="6580484" cy="6800996"/>
          </a:xfrm>
        </p:spPr>
      </p:pic>
    </p:spTree>
    <p:extLst>
      <p:ext uri="{BB962C8B-B14F-4D97-AF65-F5344CB8AC3E}">
        <p14:creationId xmlns:p14="http://schemas.microsoft.com/office/powerpoint/2010/main" val="16872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Simpel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med </a:t>
            </a:r>
            <a:r>
              <a:rPr lang="en-US" dirty="0" err="1" smtClean="0"/>
              <a:t>System.Drawing</a:t>
            </a:r>
            <a:r>
              <a:rPr lang="en-US" dirty="0" smtClean="0"/>
              <a:t>: </a:t>
            </a:r>
            <a:r>
              <a:rPr lang="en-US" dirty="0" err="1" smtClean="0"/>
              <a:t>Farver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47" y="1825625"/>
            <a:ext cx="5478105" cy="4351338"/>
          </a:xfrm>
        </p:spPr>
      </p:pic>
      <p:sp>
        <p:nvSpPr>
          <p:cNvPr id="5" name="TextBox 4"/>
          <p:cNvSpPr txBox="1"/>
          <p:nvPr/>
        </p:nvSpPr>
        <p:spPr>
          <a:xfrm>
            <a:off x="2390273" y="6311900"/>
            <a:ext cx="76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msdn.microsoft.com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-us/library/</a:t>
            </a:r>
            <a:r>
              <a:rPr lang="en-US" dirty="0" err="1">
                <a:hlinkClick r:id="rId2"/>
              </a:rPr>
              <a:t>system.drawing.color</a:t>
            </a:r>
            <a:r>
              <a:rPr lang="en-US" dirty="0">
                <a:hlinkClick r:id="rId2"/>
              </a:rPr>
              <a:t>(v=vs.110).</a:t>
            </a:r>
            <a:r>
              <a:rPr lang="en-US" dirty="0" err="1">
                <a:hlinkClick r:id="rId2"/>
              </a:rPr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System.Drawing</a:t>
            </a:r>
            <a:r>
              <a:rPr lang="en-US" dirty="0"/>
              <a:t>: </a:t>
            </a:r>
            <a:r>
              <a:rPr lang="en-US" dirty="0" smtClean="0"/>
              <a:t>Andre structurer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899444"/>
            <a:ext cx="7581900" cy="4203700"/>
          </a:xfrm>
        </p:spPr>
      </p:pic>
      <p:sp>
        <p:nvSpPr>
          <p:cNvPr id="5" name="TextBox 4"/>
          <p:cNvSpPr txBox="1"/>
          <p:nvPr/>
        </p:nvSpPr>
        <p:spPr>
          <a:xfrm>
            <a:off x="2538840" y="6311900"/>
            <a:ext cx="711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msdn.microsoft.com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-us/library/</a:t>
            </a:r>
            <a:r>
              <a:rPr lang="en-US" dirty="0" err="1">
                <a:hlinkClick r:id="rId2"/>
              </a:rPr>
              <a:t>system.drawing</a:t>
            </a:r>
            <a:r>
              <a:rPr lang="en-US" dirty="0">
                <a:hlinkClick r:id="rId2"/>
              </a:rPr>
              <a:t>(v=vs.110).</a:t>
            </a:r>
            <a:r>
              <a:rPr lang="en-US" dirty="0" err="1">
                <a:hlinkClick r:id="rId2"/>
              </a:rPr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9" y="157956"/>
            <a:ext cx="16510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</a:t>
            </a:r>
            <a:r>
              <a:rPr lang="en-US" dirty="0" err="1" smtClean="0"/>
              <a:t>metoder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974642"/>
            <a:ext cx="7581900" cy="2032000"/>
          </a:xfrm>
        </p:spPr>
      </p:pic>
      <p:sp>
        <p:nvSpPr>
          <p:cNvPr id="5" name="TextBox 4"/>
          <p:cNvSpPr txBox="1"/>
          <p:nvPr/>
        </p:nvSpPr>
        <p:spPr>
          <a:xfrm>
            <a:off x="1892969" y="4290596"/>
            <a:ext cx="889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msdn.microsoft.com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-us/library/</a:t>
            </a:r>
            <a:r>
              <a:rPr lang="en-US" dirty="0" err="1">
                <a:hlinkClick r:id="rId3"/>
              </a:rPr>
              <a:t>system.drawing.graphics_methods</a:t>
            </a:r>
            <a:r>
              <a:rPr lang="en-US" dirty="0">
                <a:hlinkClick r:id="rId3"/>
              </a:rPr>
              <a:t>(v=vs.110).</a:t>
            </a:r>
            <a:r>
              <a:rPr lang="en-US" dirty="0" err="1">
                <a:hlinkClick r:id="rId3"/>
              </a:rPr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drawing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8320"/>
            <a:ext cx="7520520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95" y="4586706"/>
            <a:ext cx="3225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Winforms</a:t>
            </a:r>
            <a:r>
              <a:rPr lang="en-US" dirty="0" smtClean="0"/>
              <a:t>, </a:t>
            </a:r>
            <a:r>
              <a:rPr lang="en-US" dirty="0" err="1" smtClean="0"/>
              <a:t>Gtk</a:t>
            </a:r>
            <a:r>
              <a:rPr lang="en-US" dirty="0" smtClean="0"/>
              <a:t>#, Cocoa: </a:t>
            </a:r>
            <a:r>
              <a:rPr lang="en-US" dirty="0" err="1" smtClean="0"/>
              <a:t>Adskil</a:t>
            </a:r>
            <a:r>
              <a:rPr lang="en-US" dirty="0" smtClean="0"/>
              <a:t> model </a:t>
            </a:r>
            <a:r>
              <a:rPr lang="en-US" dirty="0" err="1" smtClean="0"/>
              <a:t>og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1690688"/>
            <a:ext cx="753933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78" y="4047290"/>
            <a:ext cx="3733800" cy="22606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878" y="1690688"/>
            <a:ext cx="1778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60421"/>
            <a:ext cx="8509000" cy="6553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6" y="160421"/>
            <a:ext cx="1778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Tegn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transformer mange </a:t>
            </a:r>
            <a:r>
              <a:rPr lang="en-US" dirty="0" err="1" smtClean="0"/>
              <a:t>linjer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0" y="1489869"/>
            <a:ext cx="4699000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6005829"/>
            <a:ext cx="20066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4506277"/>
            <a:ext cx="32639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5256053"/>
            <a:ext cx="5308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4500" cy="709295"/>
          </a:xfrm>
        </p:spPr>
        <p:txBody>
          <a:bodyPr/>
          <a:lstStyle/>
          <a:p>
            <a:r>
              <a:rPr lang="en-US" smtClean="0"/>
              <a:t>Model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60" y="365124"/>
            <a:ext cx="7328240" cy="6384785"/>
          </a:xfrm>
        </p:spPr>
      </p:pic>
    </p:spTree>
    <p:extLst>
      <p:ext uri="{BB962C8B-B14F-4D97-AF65-F5344CB8AC3E}">
        <p14:creationId xmlns:p14="http://schemas.microsoft.com/office/powerpoint/2010/main" val="18319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229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Grafiske brugergrænseflader i F#</vt:lpstr>
      <vt:lpstr>Simpel grafik med System.Drawing: Farver</vt:lpstr>
      <vt:lpstr>System.Drawing: Andre structurer</vt:lpstr>
      <vt:lpstr>Graphics metoder</vt:lpstr>
      <vt:lpstr>My first drawing</vt:lpstr>
      <vt:lpstr>Winforms, Gtk#, Cocoa: Adskil model og view</vt:lpstr>
      <vt:lpstr>PowerPoint Presentation</vt:lpstr>
      <vt:lpstr>Tegn og transformer mange linjer</vt:lpstr>
      <vt:lpstr>Model</vt:lpstr>
      <vt:lpstr>View+control</vt:lpstr>
      <vt:lpstr>PowerPoint Presentation</vt:lpstr>
      <vt:lpstr>Event-styret programmering</vt:lpstr>
      <vt:lpstr>DateTime Class</vt:lpstr>
      <vt:lpstr>Stopur (Timer Class)</vt:lpstr>
      <vt:lpstr>Stopur og  WinForms</vt:lpstr>
      <vt:lpstr>Input fra brugeren via Controls</vt:lpstr>
      <vt:lpstr>Organisering af Controls i grupper: Panels</vt:lpstr>
      <vt:lpstr>Hilberts kurve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27</cp:revision>
  <dcterms:created xsi:type="dcterms:W3CDTF">2018-01-10T08:04:13Z</dcterms:created>
  <dcterms:modified xsi:type="dcterms:W3CDTF">2018-01-14T21:22:38Z</dcterms:modified>
</cp:coreProperties>
</file>