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94" r:id="rId4"/>
    <p:sldId id="295" r:id="rId5"/>
    <p:sldId id="280" r:id="rId6"/>
    <p:sldId id="282" r:id="rId7"/>
    <p:sldId id="281" r:id="rId8"/>
    <p:sldId id="283" r:id="rId9"/>
    <p:sldId id="284" r:id="rId10"/>
    <p:sldId id="287" r:id="rId11"/>
    <p:sldId id="285" r:id="rId12"/>
    <p:sldId id="286" r:id="rId13"/>
    <p:sldId id="288" r:id="rId14"/>
    <p:sldId id="289" r:id="rId15"/>
    <p:sldId id="290" r:id="rId16"/>
    <p:sldId id="291" r:id="rId17"/>
    <p:sldId id="293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9"/>
    <p:restoredTop sz="91340"/>
  </p:normalViewPr>
  <p:slideViewPr>
    <p:cSldViewPr snapToGrid="0" snapToObjects="1">
      <p:cViewPr varScale="1">
        <p:scale>
          <a:sx n="94" d="100"/>
          <a:sy n="94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9255-6A42-2443-ADB7-D6469D3C0FB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BF6F-122F-5548-8D9B-73825966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F1CC-AC34-3141-9583-7F6B7488CE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dowEvents.f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lock.fs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buttonControl.fs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flowLayoutPanelAdvanced.fs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flowLayoutPanel.fsx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Grafiske</a:t>
            </a:r>
            <a:r>
              <a:rPr lang="en-US" dirty="0"/>
              <a:t> </a:t>
            </a:r>
            <a:r>
              <a:rPr lang="en-US" dirty="0" err="1"/>
              <a:t>brugergrænseflader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problemløsning</a:t>
            </a:r>
            <a:endParaRPr lang="en-US" dirty="0"/>
          </a:p>
          <a:p>
            <a:r>
              <a:rPr lang="en-US" dirty="0"/>
              <a:t>Jon Sporring</a:t>
            </a:r>
          </a:p>
        </p:txBody>
      </p:sp>
    </p:spTree>
    <p:extLst>
      <p:ext uri="{BB962C8B-B14F-4D97-AF65-F5344CB8AC3E}">
        <p14:creationId xmlns:p14="http://schemas.microsoft.com/office/powerpoint/2010/main" val="138405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1" y="-162232"/>
            <a:ext cx="7214551" cy="7437474"/>
          </a:xfrm>
        </p:spPr>
      </p:pic>
    </p:spTree>
    <p:extLst>
      <p:ext uri="{BB962C8B-B14F-4D97-AF65-F5344CB8AC3E}">
        <p14:creationId xmlns:p14="http://schemas.microsoft.com/office/powerpoint/2010/main" val="111141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</a:t>
            </a:r>
            <a:r>
              <a:rPr lang="en-US" dirty="0" err="1"/>
              <a:t>styret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6651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noProof="0" dirty="0" err="1"/>
                        <a:t>Window</a:t>
                      </a:r>
                      <a:r>
                        <a:rPr lang="da-DK" baseline="0" noProof="0" dirty="0"/>
                        <a:t> </a:t>
                      </a:r>
                      <a:r>
                        <a:rPr lang="da-DK" baseline="0" noProof="0" dirty="0" err="1"/>
                        <a:t>callback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Kaldes når brugeren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/>
                        <a:t>Move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aseline="0" noProof="0" dirty="0"/>
                        <a:t>flytter vinduet</a:t>
                      </a:r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/>
                        <a:t>Resize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aseline="0" noProof="0" dirty="0"/>
                        <a:t>ændrer </a:t>
                      </a:r>
                      <a:r>
                        <a:rPr lang="da-DK" noProof="0" dirty="0"/>
                        <a:t>vinduet</a:t>
                      </a:r>
                      <a:r>
                        <a:rPr lang="da-DK" baseline="0" noProof="0" dirty="0"/>
                        <a:t>s størrelse</a:t>
                      </a:r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/>
                        <a:t>MouseMove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flytter musen i forhold til et aktivt vindue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/>
                        <a:t>MouseDown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trykker</a:t>
                      </a:r>
                      <a:r>
                        <a:rPr lang="da-DK" baseline="0" noProof="0" dirty="0"/>
                        <a:t> venstre musetast ned</a:t>
                      </a:r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/>
                        <a:t>MouseUp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slipper venstre musetast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/>
                        <a:t>MouseClick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klikker i</a:t>
                      </a:r>
                      <a:r>
                        <a:rPr lang="da-DK" baseline="0" noProof="0" dirty="0"/>
                        <a:t> et vindue</a:t>
                      </a:r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/>
                        <a:t>KeyPress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trykker</a:t>
                      </a:r>
                      <a:r>
                        <a:rPr lang="da-DK" baseline="0" noProof="0" dirty="0"/>
                        <a:t> på en tast</a:t>
                      </a:r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51684" y="5823284"/>
            <a:ext cx="185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windowEvents.fsx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0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Class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68083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day of month as a number (0..31)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hour in (0..23)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Millisecond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millisecond as a number (0..999)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minute (0..59)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month as</a:t>
                      </a:r>
                      <a:r>
                        <a:rPr lang="en-US" baseline="0" dirty="0"/>
                        <a:t> a number (1..12)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r>
                        <a:rPr lang="en-US" baseline="0" dirty="0"/>
                        <a:t> a new </a:t>
                      </a:r>
                      <a:r>
                        <a:rPr lang="en-US" baseline="0" dirty="0" err="1"/>
                        <a:t>DateTime</a:t>
                      </a:r>
                      <a:r>
                        <a:rPr lang="en-US" baseline="0" dirty="0"/>
                        <a:t> instance of current time and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year (1</a:t>
                      </a:r>
                      <a:r>
                        <a:rPr lang="da-DK" dirty="0"/>
                        <a:t>..9999)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5324168"/>
            <a:ext cx="8209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now = </a:t>
            </a:r>
            <a:r>
              <a:rPr lang="en-US" dirty="0" err="1"/>
              <a:t>System.DateTime.Now</a:t>
            </a:r>
            <a:r>
              <a:rPr lang="en-US" dirty="0"/>
              <a:t>                                         </a:t>
            </a:r>
          </a:p>
          <a:p>
            <a:r>
              <a:rPr lang="en-US" dirty="0" err="1"/>
              <a:t>printf</a:t>
            </a:r>
            <a:r>
              <a:rPr lang="en-US" dirty="0"/>
              <a:t> "%d/%d/%d" </a:t>
            </a:r>
            <a:r>
              <a:rPr lang="en-US" dirty="0" err="1"/>
              <a:t>now.Year</a:t>
            </a:r>
            <a:r>
              <a:rPr lang="en-US" dirty="0"/>
              <a:t> </a:t>
            </a:r>
            <a:r>
              <a:rPr lang="en-US" dirty="0" err="1"/>
              <a:t>now.Month</a:t>
            </a:r>
            <a:r>
              <a:rPr lang="en-US" dirty="0"/>
              <a:t> </a:t>
            </a:r>
            <a:r>
              <a:rPr lang="en-US" dirty="0" err="1"/>
              <a:t>now.Day</a:t>
            </a:r>
            <a:endParaRPr lang="en-US" dirty="0"/>
          </a:p>
          <a:p>
            <a:r>
              <a:rPr lang="en-US" dirty="0" err="1"/>
              <a:t>printfn</a:t>
            </a:r>
            <a:r>
              <a:rPr lang="en-US" dirty="0"/>
              <a:t> " %d:%02d:%02d:%03d" </a:t>
            </a:r>
            <a:r>
              <a:rPr lang="en-US" dirty="0" err="1"/>
              <a:t>now.Hour</a:t>
            </a:r>
            <a:r>
              <a:rPr lang="en-US" dirty="0"/>
              <a:t> </a:t>
            </a:r>
            <a:r>
              <a:rPr lang="en-US" dirty="0" err="1"/>
              <a:t>now.Minute</a:t>
            </a:r>
            <a:r>
              <a:rPr lang="en-US" dirty="0"/>
              <a:t> </a:t>
            </a:r>
            <a:r>
              <a:rPr lang="en-US" dirty="0" err="1"/>
              <a:t>now.Second</a:t>
            </a:r>
            <a:r>
              <a:rPr lang="en-US" dirty="0"/>
              <a:t> </a:t>
            </a:r>
            <a:r>
              <a:rPr lang="en-US" dirty="0" err="1"/>
              <a:t>now.Millisecond</a:t>
            </a:r>
            <a:r>
              <a:rPr lang="en-US" dirty="0"/>
              <a:t>;;</a:t>
            </a:r>
          </a:p>
        </p:txBody>
      </p:sp>
    </p:spTree>
    <p:extLst>
      <p:ext uri="{BB962C8B-B14F-4D97-AF65-F5344CB8AC3E}">
        <p14:creationId xmlns:p14="http://schemas.microsoft.com/office/powerpoint/2010/main" val="39089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92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let t = new </a:t>
            </a:r>
            <a:r>
              <a:rPr lang="en-US" sz="1800" dirty="0" err="1">
                <a:solidFill>
                  <a:schemeClr val="tx1"/>
                </a:solidFill>
              </a:rPr>
              <a:t>System.Timers.Timer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mr-IN" sz="1800" dirty="0" err="1">
                <a:solidFill>
                  <a:schemeClr val="tx1"/>
                </a:solidFill>
              </a:rPr>
              <a:t>t.Interval</a:t>
            </a:r>
            <a:r>
              <a:rPr lang="mr-IN" sz="1800" dirty="0">
                <a:solidFill>
                  <a:schemeClr val="tx1"/>
                </a:solidFill>
              </a:rPr>
              <a:t> &lt;- 1000.0</a:t>
            </a:r>
            <a:endParaRPr lang="da-DK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a-DK" sz="1800" dirty="0" err="1">
                <a:solidFill>
                  <a:schemeClr val="tx1"/>
                </a:solidFill>
              </a:rPr>
              <a:t>t.Elapsed.Add</a:t>
            </a:r>
            <a:r>
              <a:rPr lang="da-DK" sz="1800" dirty="0">
                <a:solidFill>
                  <a:schemeClr val="tx1"/>
                </a:solidFill>
              </a:rPr>
              <a:t> (</a:t>
            </a:r>
            <a:r>
              <a:rPr lang="da-DK" sz="1800" dirty="0" err="1">
                <a:solidFill>
                  <a:schemeClr val="tx1"/>
                </a:solidFill>
              </a:rPr>
              <a:t>fun</a:t>
            </a:r>
            <a:r>
              <a:rPr lang="da-DK" sz="1800" dirty="0">
                <a:solidFill>
                  <a:schemeClr val="tx1"/>
                </a:solidFill>
              </a:rPr>
              <a:t> e -&gt; </a:t>
            </a:r>
            <a:r>
              <a:rPr lang="da-DK" sz="1800" dirty="0" err="1">
                <a:solidFill>
                  <a:schemeClr val="tx1"/>
                </a:solidFill>
              </a:rPr>
              <a:t>printfn</a:t>
            </a:r>
            <a:r>
              <a:rPr lang="da-DK" sz="1800" dirty="0">
                <a:solidFill>
                  <a:schemeClr val="tx1"/>
                </a:solidFill>
              </a:rPr>
              <a:t> "%s" (</a:t>
            </a:r>
            <a:r>
              <a:rPr lang="da-DK" sz="1800" dirty="0" err="1">
                <a:solidFill>
                  <a:schemeClr val="tx1"/>
                </a:solidFill>
              </a:rPr>
              <a:t>string</a:t>
            </a:r>
            <a:r>
              <a:rPr lang="da-DK" sz="1800" dirty="0">
                <a:solidFill>
                  <a:schemeClr val="tx1"/>
                </a:solidFill>
              </a:rPr>
              <a:t> </a:t>
            </a:r>
            <a:r>
              <a:rPr lang="da-DK" sz="1800" dirty="0" err="1">
                <a:solidFill>
                  <a:schemeClr val="tx1"/>
                </a:solidFill>
              </a:rPr>
              <a:t>System.DateTime.Now</a:t>
            </a:r>
            <a:r>
              <a:rPr lang="da-DK" sz="1800" dirty="0">
                <a:solidFill>
                  <a:schemeClr val="tx1"/>
                </a:solidFill>
              </a:rPr>
              <a:t>));;</a:t>
            </a:r>
          </a:p>
          <a:p>
            <a:pPr marL="0" indent="0">
              <a:buNone/>
            </a:pPr>
            <a:r>
              <a:rPr lang="mr-IN" sz="1800" dirty="0" err="1">
                <a:solidFill>
                  <a:schemeClr val="tx1"/>
                </a:solidFill>
              </a:rPr>
              <a:t>t.Start</a:t>
            </a:r>
            <a:r>
              <a:rPr lang="mr-IN" sz="1800" dirty="0">
                <a:solidFill>
                  <a:schemeClr val="tx1"/>
                </a:solidFill>
              </a:rPr>
              <a:t>();;</a:t>
            </a:r>
          </a:p>
          <a:p>
            <a:pPr marL="0" indent="0">
              <a:buNone/>
            </a:pPr>
            <a:r>
              <a:rPr lang="mr-IN" sz="1800" dirty="0" err="1">
                <a:solidFill>
                  <a:schemeClr val="tx1"/>
                </a:solidFill>
              </a:rPr>
              <a:t>t.S</a:t>
            </a:r>
            <a:r>
              <a:rPr lang="da-DK" sz="1800" dirty="0">
                <a:solidFill>
                  <a:schemeClr val="tx1"/>
                </a:solidFill>
              </a:rPr>
              <a:t>top</a:t>
            </a:r>
            <a:r>
              <a:rPr lang="mr-IN" sz="1800" dirty="0">
                <a:solidFill>
                  <a:schemeClr val="tx1"/>
                </a:solidFill>
              </a:rPr>
              <a:t>();;</a:t>
            </a:r>
          </a:p>
          <a:p>
            <a:pPr marL="0" indent="0">
              <a:buNone/>
            </a:pPr>
            <a:endParaRPr lang="mr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Stopur</a:t>
            </a:r>
            <a:r>
              <a:rPr lang="en-US" dirty="0"/>
              <a:t> (Timer Class)</a:t>
            </a:r>
          </a:p>
        </p:txBody>
      </p:sp>
    </p:spTree>
    <p:extLst>
      <p:ext uri="{BB962C8B-B14F-4D97-AF65-F5344CB8AC3E}">
        <p14:creationId xmlns:p14="http://schemas.microsoft.com/office/powerpoint/2010/main" val="110423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7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Stopur</a:t>
            </a:r>
            <a:br>
              <a:rPr lang="en-US" dirty="0"/>
            </a:br>
            <a:r>
              <a:rPr lang="en-US" dirty="0" err="1"/>
              <a:t>og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WinForms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6" y="542104"/>
            <a:ext cx="8917704" cy="5811838"/>
          </a:xfrm>
        </p:spPr>
      </p:pic>
      <p:sp>
        <p:nvSpPr>
          <p:cNvPr id="5" name="TextBox 4"/>
          <p:cNvSpPr txBox="1"/>
          <p:nvPr/>
        </p:nvSpPr>
        <p:spPr>
          <a:xfrm>
            <a:off x="466725" y="186612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 action="ppaction://hlinkfile"/>
              </a:rPr>
              <a:t>clock.fsx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5325" y="1633538"/>
            <a:ext cx="9848850" cy="3770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900" dirty="0"/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839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brugeren</a:t>
            </a:r>
            <a:r>
              <a:rPr lang="en-US" dirty="0"/>
              <a:t> via Controls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9" y="1539165"/>
            <a:ext cx="6779636" cy="52092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1139825"/>
            <a:ext cx="1739900" cy="176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86850" y="4257675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 action="ppaction://hlinkfile"/>
              </a:rPr>
              <a:t>buttonControl.fsx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1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Organisering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Controls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: Panels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027906"/>
            <a:ext cx="7177625" cy="57014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75" y="1127919"/>
            <a:ext cx="2374900" cy="149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5" y="1877219"/>
            <a:ext cx="3543300" cy="440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56560" y="3509300"/>
            <a:ext cx="237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5" action="ppaction://hlinkfile"/>
              </a:rPr>
              <a:t>flowLayoutPanel.fsx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0"/>
            <a:ext cx="5838092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13092" y="4646125"/>
            <a:ext cx="317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7" action="ppaction://hlinkfile"/>
              </a:rPr>
              <a:t>flowLayoutPanelAdvanced.fsx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5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45" y="1"/>
            <a:ext cx="10515600" cy="914400"/>
          </a:xfrm>
        </p:spPr>
        <p:txBody>
          <a:bodyPr/>
          <a:lstStyle/>
          <a:p>
            <a:r>
              <a:rPr lang="en-US" dirty="0" err="1"/>
              <a:t>Hilberts</a:t>
            </a:r>
            <a:r>
              <a:rPr lang="en-US" dirty="0"/>
              <a:t> </a:t>
            </a:r>
            <a:r>
              <a:rPr lang="en-US" dirty="0" err="1"/>
              <a:t>kurve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36" y="815935"/>
            <a:ext cx="7986693" cy="5927530"/>
          </a:xfrm>
        </p:spPr>
      </p:pic>
    </p:spTree>
    <p:extLst>
      <p:ext uri="{BB962C8B-B14F-4D97-AF65-F5344CB8AC3E}">
        <p14:creationId xmlns:p14="http://schemas.microsoft.com/office/powerpoint/2010/main" val="71506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89" y="0"/>
            <a:ext cx="6580484" cy="6800996"/>
          </a:xfrm>
        </p:spPr>
      </p:pic>
    </p:spTree>
    <p:extLst>
      <p:ext uri="{BB962C8B-B14F-4D97-AF65-F5344CB8AC3E}">
        <p14:creationId xmlns:p14="http://schemas.microsoft.com/office/powerpoint/2010/main" val="168728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BBCF-BC85-0D4F-AA6C-3DBD34FE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Skrive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skærmen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4FE54-9C36-3A43-802F-D8F47BE77084}"/>
              </a:ext>
            </a:extLst>
          </p:cNvPr>
          <p:cNvSpPr/>
          <p:nvPr/>
        </p:nvSpPr>
        <p:spPr>
          <a:xfrm>
            <a:off x="1117600" y="19954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System.Windows.Forms</a:t>
            </a:r>
            <a:r>
              <a:rPr lang="en-GB" dirty="0">
                <a:latin typeface="Courier" pitchFamily="2" charset="0"/>
              </a:rPr>
              <a:t>    </a:t>
            </a: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System.Drawing</a:t>
            </a:r>
            <a:r>
              <a:rPr lang="en-GB" dirty="0">
                <a:latin typeface="Courier" pitchFamily="2" charset="0"/>
              </a:rPr>
              <a:t>  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let win = new Form () // make a window form</a:t>
            </a:r>
          </a:p>
          <a:p>
            <a:r>
              <a:rPr lang="en-GB" dirty="0" err="1">
                <a:latin typeface="Courier" pitchFamily="2" charset="0"/>
              </a:rPr>
              <a:t>win.ClientSize</a:t>
            </a:r>
            <a:r>
              <a:rPr lang="en-GB" dirty="0">
                <a:latin typeface="Courier" pitchFamily="2" charset="0"/>
              </a:rPr>
              <a:t> &lt;- Size (200, 100)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// make a label to show time</a:t>
            </a:r>
          </a:p>
          <a:p>
            <a:r>
              <a:rPr lang="en-GB" dirty="0">
                <a:latin typeface="Courier" pitchFamily="2" charset="0"/>
              </a:rPr>
              <a:t>let label = new Label()  </a:t>
            </a:r>
          </a:p>
          <a:p>
            <a:r>
              <a:rPr lang="en-GB" dirty="0" err="1">
                <a:latin typeface="Courier" pitchFamily="2" charset="0"/>
              </a:rPr>
              <a:t>win.Controls.Add</a:t>
            </a:r>
            <a:r>
              <a:rPr lang="en-GB" dirty="0">
                <a:latin typeface="Courier" pitchFamily="2" charset="0"/>
              </a:rPr>
              <a:t> label</a:t>
            </a:r>
          </a:p>
          <a:p>
            <a:r>
              <a:rPr lang="en-GB" dirty="0" err="1">
                <a:latin typeface="Courier" pitchFamily="2" charset="0"/>
              </a:rPr>
              <a:t>label.Width</a:t>
            </a:r>
            <a:r>
              <a:rPr lang="en-GB" dirty="0">
                <a:latin typeface="Courier" pitchFamily="2" charset="0"/>
              </a:rPr>
              <a:t> &lt;- 200</a:t>
            </a:r>
          </a:p>
          <a:p>
            <a:r>
              <a:rPr lang="en-GB" dirty="0" err="1">
                <a:latin typeface="Courier" pitchFamily="2" charset="0"/>
              </a:rPr>
              <a:t>label.Location</a:t>
            </a:r>
            <a:r>
              <a:rPr lang="en-GB" dirty="0">
                <a:latin typeface="Courier" pitchFamily="2" charset="0"/>
              </a:rPr>
              <a:t> &lt;- new Point (10, 20)</a:t>
            </a:r>
          </a:p>
          <a:p>
            <a:r>
              <a:rPr lang="en-GB" dirty="0" err="1">
                <a:latin typeface="Courier" pitchFamily="2" charset="0"/>
              </a:rPr>
              <a:t>label.Text</a:t>
            </a:r>
            <a:r>
              <a:rPr lang="en-GB" dirty="0">
                <a:latin typeface="Courier" pitchFamily="2" charset="0"/>
              </a:rPr>
              <a:t> &lt;- "Hello World"</a:t>
            </a:r>
          </a:p>
          <a:p>
            <a:r>
              <a:rPr lang="en-GB" dirty="0" err="1">
                <a:latin typeface="Courier" pitchFamily="2" charset="0"/>
              </a:rPr>
              <a:t>label.BackColor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Color.White</a:t>
            </a:r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label.Height</a:t>
            </a:r>
            <a:r>
              <a:rPr lang="en-GB" dirty="0">
                <a:latin typeface="Courier" pitchFamily="2" charset="0"/>
              </a:rPr>
              <a:t> &lt;- 20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Application.Run</a:t>
            </a:r>
            <a:r>
              <a:rPr lang="en-GB" dirty="0">
                <a:latin typeface="Courier" pitchFamily="2" charset="0"/>
              </a:rPr>
              <a:t> win // start event-loop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7CB20-3FEF-B64F-B10D-08B37241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17445"/>
            <a:ext cx="5270500" cy="349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DF806-B31B-E04F-8D5F-BC6766C5B0C5}"/>
              </a:ext>
            </a:extLst>
          </p:cNvPr>
          <p:cNvSpPr txBox="1"/>
          <p:nvPr/>
        </p:nvSpPr>
        <p:spPr>
          <a:xfrm>
            <a:off x="838200" y="1333827"/>
            <a:ext cx="123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label.fsx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87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/>
          <a:lstStyle/>
          <a:p>
            <a:r>
              <a:rPr lang="en-GB" dirty="0" err="1"/>
              <a:t>System.Timers</a:t>
            </a:r>
            <a:br>
              <a:rPr lang="en-GB" dirty="0"/>
            </a:b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10772-A791-C14C-8B4E-9E6AAC06D0FB}"/>
              </a:ext>
            </a:extLst>
          </p:cNvPr>
          <p:cNvSpPr/>
          <p:nvPr/>
        </p:nvSpPr>
        <p:spPr>
          <a:xfrm>
            <a:off x="1270000" y="1973282"/>
            <a:ext cx="949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let t = new </a:t>
            </a:r>
            <a:r>
              <a:rPr lang="en-US" dirty="0" err="1">
                <a:latin typeface="Courier" pitchFamily="2" charset="0"/>
              </a:rPr>
              <a:t>System.Timers.Timer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mr-IN" dirty="0" err="1">
                <a:latin typeface="Courier" pitchFamily="2" charset="0"/>
              </a:rPr>
              <a:t>t.Interval</a:t>
            </a:r>
            <a:r>
              <a:rPr lang="mr-IN" dirty="0">
                <a:latin typeface="Courier" pitchFamily="2" charset="0"/>
              </a:rPr>
              <a:t> &lt;- 1000.0</a:t>
            </a:r>
            <a:endParaRPr lang="da-DK" dirty="0">
              <a:latin typeface="Courier" pitchFamily="2" charset="0"/>
            </a:endParaRPr>
          </a:p>
          <a:p>
            <a:r>
              <a:rPr lang="da-DK" dirty="0" err="1">
                <a:latin typeface="Courier" pitchFamily="2" charset="0"/>
              </a:rPr>
              <a:t>t.Elapsed.Add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 -&gt; </a:t>
            </a:r>
            <a:r>
              <a:rPr lang="da-DK" dirty="0" err="1">
                <a:latin typeface="Courier" pitchFamily="2" charset="0"/>
              </a:rPr>
              <a:t>printfn</a:t>
            </a:r>
            <a:r>
              <a:rPr lang="da-DK" dirty="0">
                <a:latin typeface="Courier" pitchFamily="2" charset="0"/>
              </a:rPr>
              <a:t> "%s" (</a:t>
            </a:r>
            <a:r>
              <a:rPr lang="da-DK" dirty="0" err="1">
                <a:latin typeface="Courier" pitchFamily="2" charset="0"/>
              </a:rPr>
              <a:t>string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System.DateTime.Now</a:t>
            </a:r>
            <a:r>
              <a:rPr lang="da-DK" dirty="0">
                <a:latin typeface="Courier" pitchFamily="2" charset="0"/>
              </a:rPr>
              <a:t>));;</a:t>
            </a:r>
          </a:p>
          <a:p>
            <a:r>
              <a:rPr lang="mr-IN" dirty="0" err="1">
                <a:latin typeface="Courier" pitchFamily="2" charset="0"/>
              </a:rPr>
              <a:t>t.Start</a:t>
            </a:r>
            <a:r>
              <a:rPr lang="mr-IN" dirty="0">
                <a:latin typeface="Courier" pitchFamily="2" charset="0"/>
              </a:rPr>
              <a:t>();;</a:t>
            </a:r>
          </a:p>
          <a:p>
            <a:r>
              <a:rPr lang="mr-IN" dirty="0" err="1">
                <a:latin typeface="Courier" pitchFamily="2" charset="0"/>
              </a:rPr>
              <a:t>t.S</a:t>
            </a:r>
            <a:r>
              <a:rPr lang="da-DK" dirty="0">
                <a:latin typeface="Courier" pitchFamily="2" charset="0"/>
              </a:rPr>
              <a:t>top</a:t>
            </a:r>
            <a:r>
              <a:rPr lang="mr-IN" dirty="0">
                <a:latin typeface="Courier" pitchFamily="2" charset="0"/>
              </a:rPr>
              <a:t>();;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F725C-1E98-4D4A-93A0-62CA7F3303DE}"/>
              </a:ext>
            </a:extLst>
          </p:cNvPr>
          <p:cNvSpPr txBox="1"/>
          <p:nvPr/>
        </p:nvSpPr>
        <p:spPr>
          <a:xfrm>
            <a:off x="838200" y="1365548"/>
            <a:ext cx="106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fsharpi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9285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1320800" y="1109018"/>
            <a:ext cx="949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System.Windows.Forms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System.Drawing</a:t>
            </a:r>
            <a:r>
              <a:rPr lang="en-US" dirty="0">
                <a:latin typeface="Courier" pitchFamily="2" charset="0"/>
              </a:rPr>
              <a:t>  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let win = new Form () // make a window form</a:t>
            </a:r>
          </a:p>
          <a:p>
            <a:r>
              <a:rPr lang="en-US" dirty="0" err="1">
                <a:latin typeface="Courier" pitchFamily="2" charset="0"/>
              </a:rPr>
              <a:t>win.ClientSize</a:t>
            </a:r>
            <a:r>
              <a:rPr lang="en-US" dirty="0">
                <a:latin typeface="Courier" pitchFamily="2" charset="0"/>
              </a:rPr>
              <a:t> &lt;- Size (200, 50)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// make a label to show time</a:t>
            </a:r>
          </a:p>
          <a:p>
            <a:r>
              <a:rPr lang="en-US" dirty="0">
                <a:latin typeface="Courier" pitchFamily="2" charset="0"/>
              </a:rPr>
              <a:t>let label = new Label()  </a:t>
            </a:r>
          </a:p>
          <a:p>
            <a:r>
              <a:rPr lang="en-US" dirty="0" err="1">
                <a:latin typeface="Courier" pitchFamily="2" charset="0"/>
              </a:rPr>
              <a:t>win.Controls.Add</a:t>
            </a:r>
            <a:r>
              <a:rPr lang="en-US" dirty="0">
                <a:latin typeface="Courier" pitchFamily="2" charset="0"/>
              </a:rPr>
              <a:t> label</a:t>
            </a:r>
          </a:p>
          <a:p>
            <a:r>
              <a:rPr lang="en-US" dirty="0" err="1">
                <a:latin typeface="Courier" pitchFamily="2" charset="0"/>
              </a:rPr>
              <a:t>label.Width</a:t>
            </a:r>
            <a:r>
              <a:rPr lang="en-US" dirty="0">
                <a:latin typeface="Courier" pitchFamily="2" charset="0"/>
              </a:rPr>
              <a:t> &lt;- 200</a:t>
            </a:r>
          </a:p>
          <a:p>
            <a:r>
              <a:rPr lang="en-US" dirty="0" err="1">
                <a:latin typeface="Courier" pitchFamily="2" charset="0"/>
              </a:rPr>
              <a:t>label.Text</a:t>
            </a:r>
            <a:r>
              <a:rPr lang="en-US" dirty="0">
                <a:latin typeface="Courier" pitchFamily="2" charset="0"/>
              </a:rPr>
              <a:t> &lt;- string </a:t>
            </a:r>
            <a:r>
              <a:rPr lang="en-US" dirty="0" err="1">
                <a:latin typeface="Courier" pitchFamily="2" charset="0"/>
              </a:rPr>
              <a:t>System.DateTime.Now</a:t>
            </a:r>
            <a:r>
              <a:rPr lang="en-US" dirty="0">
                <a:latin typeface="Courier" pitchFamily="2" charset="0"/>
              </a:rPr>
              <a:t> // get present time and date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// make a timer and link to label</a:t>
            </a:r>
          </a:p>
          <a:p>
            <a:r>
              <a:rPr lang="en-US" dirty="0">
                <a:latin typeface="Courier" pitchFamily="2" charset="0"/>
              </a:rPr>
              <a:t>let timer = new Timer()</a:t>
            </a:r>
          </a:p>
          <a:p>
            <a:r>
              <a:rPr lang="en-US" dirty="0" err="1">
                <a:latin typeface="Courier" pitchFamily="2" charset="0"/>
              </a:rPr>
              <a:t>timer.Interval</a:t>
            </a:r>
            <a:r>
              <a:rPr lang="en-US" dirty="0">
                <a:latin typeface="Courier" pitchFamily="2" charset="0"/>
              </a:rPr>
              <a:t> &lt;- 1000 // create an event every 1000 millisecond</a:t>
            </a:r>
          </a:p>
          <a:p>
            <a:r>
              <a:rPr lang="en-US" dirty="0" err="1">
                <a:latin typeface="Courier" pitchFamily="2" charset="0"/>
              </a:rPr>
              <a:t>timer.Enabled</a:t>
            </a:r>
            <a:r>
              <a:rPr lang="en-US" dirty="0">
                <a:latin typeface="Courier" pitchFamily="2" charset="0"/>
              </a:rPr>
              <a:t> &lt;- true // </a:t>
            </a:r>
            <a:r>
              <a:rPr lang="en-US" dirty="0" err="1">
                <a:latin typeface="Courier" pitchFamily="2" charset="0"/>
              </a:rPr>
              <a:t>activiate</a:t>
            </a:r>
            <a:r>
              <a:rPr lang="en-US" dirty="0">
                <a:latin typeface="Courier" pitchFamily="2" charset="0"/>
              </a:rPr>
              <a:t> the timer</a:t>
            </a:r>
          </a:p>
          <a:p>
            <a:r>
              <a:rPr lang="en-US" dirty="0" err="1">
                <a:latin typeface="Courier" pitchFamily="2" charset="0"/>
              </a:rPr>
              <a:t>timer.Tick.Add</a:t>
            </a:r>
            <a:r>
              <a:rPr lang="en-US" dirty="0">
                <a:latin typeface="Courier" pitchFamily="2" charset="0"/>
              </a:rPr>
              <a:t> (fun e -&gt; </a:t>
            </a:r>
            <a:r>
              <a:rPr lang="en-US" dirty="0" err="1">
                <a:latin typeface="Courier" pitchFamily="2" charset="0"/>
              </a:rPr>
              <a:t>label.Text</a:t>
            </a:r>
            <a:r>
              <a:rPr lang="en-US" dirty="0">
                <a:latin typeface="Courier" pitchFamily="2" charset="0"/>
              </a:rPr>
              <a:t> &lt;- string </a:t>
            </a:r>
            <a:r>
              <a:rPr lang="en-US" dirty="0" err="1">
                <a:latin typeface="Courier" pitchFamily="2" charset="0"/>
              </a:rPr>
              <a:t>System.DateTime.Now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Application.Run</a:t>
            </a:r>
            <a:r>
              <a:rPr lang="en-US" dirty="0">
                <a:latin typeface="Courier" pitchFamily="2" charset="0"/>
              </a:rPr>
              <a:t> win // start event-loop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695623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clock.fsx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89B37-AE54-404F-912B-7E633F43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520308"/>
            <a:ext cx="3911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, </a:t>
            </a:r>
            <a:r>
              <a:rPr lang="en-US" dirty="0" err="1"/>
              <a:t>Gtk</a:t>
            </a:r>
            <a:r>
              <a:rPr lang="en-US" dirty="0"/>
              <a:t>#, Cocoa: </a:t>
            </a:r>
            <a:r>
              <a:rPr lang="en-US" dirty="0" err="1"/>
              <a:t>Adskil</a:t>
            </a:r>
            <a:r>
              <a:rPr lang="en-US" dirty="0"/>
              <a:t> model </a:t>
            </a:r>
            <a:r>
              <a:rPr lang="en-US" dirty="0" err="1"/>
              <a:t>og</a:t>
            </a:r>
            <a:r>
              <a:rPr lang="en-US" dirty="0"/>
              <a:t>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1690688"/>
            <a:ext cx="753933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78" y="4047290"/>
            <a:ext cx="3733800" cy="22606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78" y="1690688"/>
            <a:ext cx="1778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1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60421"/>
            <a:ext cx="8509000" cy="65532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6" y="160421"/>
            <a:ext cx="1778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5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Tegn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transformer mange </a:t>
            </a:r>
            <a:r>
              <a:rPr lang="en-US" dirty="0" err="1"/>
              <a:t>linjer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80" y="1489869"/>
            <a:ext cx="4699000" cy="26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6005829"/>
            <a:ext cx="20066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4506277"/>
            <a:ext cx="32639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5256053"/>
            <a:ext cx="5308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4500" cy="709295"/>
          </a:xfrm>
        </p:spPr>
        <p:txBody>
          <a:bodyPr/>
          <a:lstStyle/>
          <a:p>
            <a:r>
              <a:rPr lang="en-US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60" y="365124"/>
            <a:ext cx="7328240" cy="6384785"/>
          </a:xfrm>
        </p:spPr>
      </p:pic>
    </p:spTree>
    <p:extLst>
      <p:ext uri="{BB962C8B-B14F-4D97-AF65-F5344CB8AC3E}">
        <p14:creationId xmlns:p14="http://schemas.microsoft.com/office/powerpoint/2010/main" val="183194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250825"/>
            <a:ext cx="4762500" cy="5949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View+control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2079784"/>
            <a:ext cx="8483600" cy="4254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50825"/>
            <a:ext cx="8496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522</Words>
  <Application>Microsoft Macintosh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Grafiske brugergrænseflader i F#</vt:lpstr>
      <vt:lpstr>Skrive på skærmen</vt:lpstr>
      <vt:lpstr>System.Timers </vt:lpstr>
      <vt:lpstr>System.Windows.Forms</vt:lpstr>
      <vt:lpstr>Winforms, Gtk#, Cocoa: Adskil model og view</vt:lpstr>
      <vt:lpstr>PowerPoint Presentation</vt:lpstr>
      <vt:lpstr>Tegn og transformer mange linjer</vt:lpstr>
      <vt:lpstr>Model</vt:lpstr>
      <vt:lpstr>View+control</vt:lpstr>
      <vt:lpstr>PowerPoint Presentation</vt:lpstr>
      <vt:lpstr>Event-styret programmering</vt:lpstr>
      <vt:lpstr>DateTime Class</vt:lpstr>
      <vt:lpstr>Stopur (Timer Class)</vt:lpstr>
      <vt:lpstr>Stopur og  WinForms</vt:lpstr>
      <vt:lpstr>Input fra brugeren via Controls</vt:lpstr>
      <vt:lpstr>Organisering af Controls i grupper: Panels</vt:lpstr>
      <vt:lpstr>Hilberts kurve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Grafiske brugergrænseflader i F#</dc:title>
  <dc:creator>Jon Sporring</dc:creator>
  <cp:lastModifiedBy>Jon Sporring</cp:lastModifiedBy>
  <cp:revision>28</cp:revision>
  <dcterms:created xsi:type="dcterms:W3CDTF">2018-01-10T08:04:13Z</dcterms:created>
  <dcterms:modified xsi:type="dcterms:W3CDTF">2019-01-11T09:27:31Z</dcterms:modified>
</cp:coreProperties>
</file>