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7594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62" d="100"/>
          <a:sy n="162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824885"/>
            <a:ext cx="4895533" cy="1754776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647331"/>
            <a:ext cx="4319588" cy="1216909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CDE7-C5FB-7A4A-80A2-C57A4B29AEAB}" type="datetimeFigureOut">
              <a:rPr lang="en-DK" smtClean="0"/>
              <a:t>14/09/2022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B52A-5C40-3B4A-8FA7-5A7B9A49A9C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8435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CDE7-C5FB-7A4A-80A2-C57A4B29AEAB}" type="datetimeFigureOut">
              <a:rPr lang="en-DK" smtClean="0"/>
              <a:t>14/09/2022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B52A-5C40-3B4A-8FA7-5A7B9A49A9C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9817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268350"/>
            <a:ext cx="1241881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268350"/>
            <a:ext cx="3653651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CDE7-C5FB-7A4A-80A2-C57A4B29AEAB}" type="datetimeFigureOut">
              <a:rPr lang="en-DK" smtClean="0"/>
              <a:t>14/09/2022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B52A-5C40-3B4A-8FA7-5A7B9A49A9C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8065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CDE7-C5FB-7A4A-80A2-C57A4B29AEAB}" type="datetimeFigureOut">
              <a:rPr lang="en-DK" smtClean="0"/>
              <a:t>14/09/2022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B52A-5C40-3B4A-8FA7-5A7B9A49A9C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4461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256579"/>
            <a:ext cx="4967526" cy="2096630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373044"/>
            <a:ext cx="4967526" cy="1102568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CDE7-C5FB-7A4A-80A2-C57A4B29AEAB}" type="datetimeFigureOut">
              <a:rPr lang="en-DK" smtClean="0"/>
              <a:t>14/09/2022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B52A-5C40-3B4A-8FA7-5A7B9A49A9C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1597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341750"/>
            <a:ext cx="2447766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341750"/>
            <a:ext cx="2447766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CDE7-C5FB-7A4A-80A2-C57A4B29AEAB}" type="datetimeFigureOut">
              <a:rPr lang="en-DK" smtClean="0"/>
              <a:t>14/09/2022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B52A-5C40-3B4A-8FA7-5A7B9A49A9C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387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68351"/>
            <a:ext cx="4967526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235577"/>
            <a:ext cx="2436517" cy="605537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841114"/>
            <a:ext cx="243651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235577"/>
            <a:ext cx="2448516" cy="605537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841114"/>
            <a:ext cx="244851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CDE7-C5FB-7A4A-80A2-C57A4B29AEAB}" type="datetimeFigureOut">
              <a:rPr lang="en-DK" smtClean="0"/>
              <a:t>14/09/2022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B52A-5C40-3B4A-8FA7-5A7B9A49A9C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2938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CDE7-C5FB-7A4A-80A2-C57A4B29AEAB}" type="datetimeFigureOut">
              <a:rPr lang="en-DK" smtClean="0"/>
              <a:t>14/09/2022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B52A-5C40-3B4A-8FA7-5A7B9A49A9C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807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CDE7-C5FB-7A4A-80A2-C57A4B29AEAB}" type="datetimeFigureOut">
              <a:rPr lang="en-DK" smtClean="0"/>
              <a:t>14/09/2022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B52A-5C40-3B4A-8FA7-5A7B9A49A9C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6515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36021"/>
            <a:ext cx="1857573" cy="1176073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725713"/>
            <a:ext cx="2915722" cy="3581889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512094"/>
            <a:ext cx="1857573" cy="280134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CDE7-C5FB-7A4A-80A2-C57A4B29AEAB}" type="datetimeFigureOut">
              <a:rPr lang="en-DK" smtClean="0"/>
              <a:t>14/09/2022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B52A-5C40-3B4A-8FA7-5A7B9A49A9C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0314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36021"/>
            <a:ext cx="1857573" cy="1176073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725713"/>
            <a:ext cx="2915722" cy="3581889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512094"/>
            <a:ext cx="1857573" cy="280134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CDE7-C5FB-7A4A-80A2-C57A4B29AEAB}" type="datetimeFigureOut">
              <a:rPr lang="en-DK" smtClean="0"/>
              <a:t>14/09/2022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B52A-5C40-3B4A-8FA7-5A7B9A49A9C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7849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68351"/>
            <a:ext cx="4967526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341750"/>
            <a:ext cx="4967526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4671625"/>
            <a:ext cx="129587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0CDE7-C5FB-7A4A-80A2-C57A4B29AEAB}" type="datetimeFigureOut">
              <a:rPr lang="en-DK" smtClean="0"/>
              <a:t>14/09/2022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4671625"/>
            <a:ext cx="194381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4671625"/>
            <a:ext cx="129587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DB52A-5C40-3B4A-8FA7-5A7B9A49A9C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8044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B95C8A-7028-78F9-4B74-6311EE9219DC}"/>
              </a:ext>
            </a:extLst>
          </p:cNvPr>
          <p:cNvSpPr/>
          <p:nvPr/>
        </p:nvSpPr>
        <p:spPr>
          <a:xfrm>
            <a:off x="1121374" y="1077616"/>
            <a:ext cx="2880000" cy="28800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2F972B-27E9-89E6-CFDC-E47E9B53B4CD}"/>
              </a:ext>
            </a:extLst>
          </p:cNvPr>
          <p:cNvCxnSpPr>
            <a:cxnSpLocks/>
          </p:cNvCxnSpPr>
          <p:nvPr/>
        </p:nvCxnSpPr>
        <p:spPr>
          <a:xfrm>
            <a:off x="272033" y="2517616"/>
            <a:ext cx="5152571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1855C9-D276-59C0-201F-2A17CE745B1D}"/>
              </a:ext>
            </a:extLst>
          </p:cNvPr>
          <p:cNvCxnSpPr>
            <a:cxnSpLocks/>
          </p:cNvCxnSpPr>
          <p:nvPr/>
        </p:nvCxnSpPr>
        <p:spPr>
          <a:xfrm flipV="1">
            <a:off x="2561374" y="235788"/>
            <a:ext cx="0" cy="4513943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DB9ACE-1A93-38F2-C218-7B9C6054C408}"/>
              </a:ext>
            </a:extLst>
          </p:cNvPr>
          <p:cNvCxnSpPr/>
          <p:nvPr/>
        </p:nvCxnSpPr>
        <p:spPr>
          <a:xfrm>
            <a:off x="2420147" y="961502"/>
            <a:ext cx="246743" cy="21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6DDEF9-103C-0102-BE88-74E1383CD5F0}"/>
              </a:ext>
            </a:extLst>
          </p:cNvPr>
          <p:cNvCxnSpPr/>
          <p:nvPr/>
        </p:nvCxnSpPr>
        <p:spPr>
          <a:xfrm>
            <a:off x="3878003" y="2408759"/>
            <a:ext cx="246743" cy="21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0E0FE55-E0D3-B984-D0C8-3F5765C0CAAA}"/>
              </a:ext>
            </a:extLst>
          </p:cNvPr>
          <p:cNvSpPr txBox="1"/>
          <p:nvPr/>
        </p:nvSpPr>
        <p:spPr>
          <a:xfrm>
            <a:off x="4065329" y="2522723"/>
            <a:ext cx="250390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68DE6F-C44A-30DF-2E30-33D27C3814B4}"/>
              </a:ext>
            </a:extLst>
          </p:cNvPr>
          <p:cNvSpPr txBox="1"/>
          <p:nvPr/>
        </p:nvSpPr>
        <p:spPr>
          <a:xfrm>
            <a:off x="2162002" y="693086"/>
            <a:ext cx="250390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4D4F4C-C894-F112-3071-21037F92591D}"/>
              </a:ext>
            </a:extLst>
          </p:cNvPr>
          <p:cNvCxnSpPr>
            <a:cxnSpLocks/>
          </p:cNvCxnSpPr>
          <p:nvPr/>
        </p:nvCxnSpPr>
        <p:spPr>
          <a:xfrm flipV="1">
            <a:off x="2561374" y="1160464"/>
            <a:ext cx="1649626" cy="13565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6BE9E8-1AAB-65CD-9BED-06F0BC040406}"/>
              </a:ext>
            </a:extLst>
          </p:cNvPr>
          <p:cNvCxnSpPr>
            <a:cxnSpLocks/>
          </p:cNvCxnSpPr>
          <p:nvPr/>
        </p:nvCxnSpPr>
        <p:spPr>
          <a:xfrm>
            <a:off x="3668375" y="1585616"/>
            <a:ext cx="0" cy="112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1CABF4-4E86-CD04-E98F-ED195608439E}"/>
              </a:ext>
            </a:extLst>
          </p:cNvPr>
          <p:cNvCxnSpPr>
            <a:cxnSpLocks/>
          </p:cNvCxnSpPr>
          <p:nvPr/>
        </p:nvCxnSpPr>
        <p:spPr>
          <a:xfrm flipH="1">
            <a:off x="2420147" y="1585616"/>
            <a:ext cx="1248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44F5B5-E3B4-6252-515E-6CAFA0B8FD97}"/>
                  </a:ext>
                </a:extLst>
              </p:cNvPr>
              <p:cNvSpPr txBox="1"/>
              <p:nvPr/>
            </p:nvSpPr>
            <p:spPr>
              <a:xfrm>
                <a:off x="1845193" y="1482186"/>
                <a:ext cx="294953" cy="156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44F5B5-E3B4-6252-515E-6CAFA0B8F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193" y="1482186"/>
                <a:ext cx="294953" cy="156966"/>
              </a:xfrm>
              <a:prstGeom prst="rect">
                <a:avLst/>
              </a:prstGeom>
              <a:blipFill>
                <a:blip r:embed="rId2"/>
                <a:stretch>
                  <a:fillRect l="-25000" r="-79167" b="-7857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96E83B-F207-5FC1-2DD8-59ECF183F370}"/>
                  </a:ext>
                </a:extLst>
              </p:cNvPr>
              <p:cNvSpPr txBox="1"/>
              <p:nvPr/>
            </p:nvSpPr>
            <p:spPr>
              <a:xfrm>
                <a:off x="3206980" y="2626474"/>
                <a:ext cx="696688" cy="2492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96E83B-F207-5FC1-2DD8-59ECF183F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980" y="2626474"/>
                <a:ext cx="696688" cy="249299"/>
              </a:xfrm>
              <a:prstGeom prst="rect">
                <a:avLst/>
              </a:prstGeom>
              <a:blipFill>
                <a:blip r:embed="rId3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6CA94DC-B5B0-BF2B-948D-ACEE1A0F9ECB}"/>
                  </a:ext>
                </a:extLst>
              </p:cNvPr>
              <p:cNvSpPr txBox="1"/>
              <p:nvPr/>
            </p:nvSpPr>
            <p:spPr>
              <a:xfrm>
                <a:off x="5219907" y="2476938"/>
                <a:ext cx="2503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6CA94DC-B5B0-BF2B-948D-ACEE1A0F9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907" y="2476938"/>
                <a:ext cx="250390" cy="369332"/>
              </a:xfrm>
              <a:prstGeom prst="rect">
                <a:avLst/>
              </a:prstGeom>
              <a:blipFill>
                <a:blip r:embed="rId4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60ADCE-D3E5-B72A-D65C-3AC44DE03A2E}"/>
                  </a:ext>
                </a:extLst>
              </p:cNvPr>
              <p:cNvSpPr txBox="1"/>
              <p:nvPr/>
            </p:nvSpPr>
            <p:spPr>
              <a:xfrm>
                <a:off x="2303895" y="104371"/>
                <a:ext cx="187041" cy="2836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60ADCE-D3E5-B72A-D65C-3AC44DE03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895" y="104371"/>
                <a:ext cx="187041" cy="283693"/>
              </a:xfrm>
              <a:prstGeom prst="rect">
                <a:avLst/>
              </a:prstGeom>
              <a:blipFill>
                <a:blip r:embed="rId5"/>
                <a:stretch>
                  <a:fillRect l="-31250" r="-25000" b="-2173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c 36">
            <a:extLst>
              <a:ext uri="{FF2B5EF4-FFF2-40B4-BE49-F238E27FC236}">
                <a16:creationId xmlns:a16="http://schemas.microsoft.com/office/drawing/2014/main" id="{031CD2C9-A058-B213-0B7F-6B96EEEFF7DC}"/>
              </a:ext>
            </a:extLst>
          </p:cNvPr>
          <p:cNvSpPr>
            <a:spLocks noChangeAspect="1"/>
          </p:cNvSpPr>
          <p:nvPr/>
        </p:nvSpPr>
        <p:spPr>
          <a:xfrm rot="1228392">
            <a:off x="2604764" y="2124681"/>
            <a:ext cx="576000" cy="57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4374C5-E167-7D52-B059-97DDA9D95533}"/>
                  </a:ext>
                </a:extLst>
              </p:cNvPr>
              <p:cNvSpPr txBox="1"/>
              <p:nvPr/>
            </p:nvSpPr>
            <p:spPr>
              <a:xfrm>
                <a:off x="3189189" y="2058888"/>
                <a:ext cx="106439" cy="156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4374C5-E167-7D52-B059-97DDA9D95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189" y="2058888"/>
                <a:ext cx="106439" cy="156966"/>
              </a:xfrm>
              <a:prstGeom prst="rect">
                <a:avLst/>
              </a:prstGeom>
              <a:blipFill>
                <a:blip r:embed="rId6"/>
                <a:stretch>
                  <a:fillRect l="-77778" r="-88889" b="-84615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09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7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2</cp:revision>
  <dcterms:created xsi:type="dcterms:W3CDTF">2022-09-14T05:53:42Z</dcterms:created>
  <dcterms:modified xsi:type="dcterms:W3CDTF">2022-09-14T06:05:38Z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2022-09-14T06:03:37Z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2c0a6c94-fb1c-4ae2-9b4e-57e859b18392</vt:lpwstr>
  </property>
  <property fmtid="{D5CDD505-2E9C-101B-9397-08002B2CF9AE}" pid="8" name="MSIP_Label_6a2630e2-1ac5-455e-8217-0156b1936a76_ContentBits">
    <vt:lpwstr>0</vt:lpwstr>
  </property>
</Properties>
</file>