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9" r:id="rId5"/>
    <p:sldId id="274" r:id="rId6"/>
    <p:sldId id="273" r:id="rId7"/>
    <p:sldId id="258" r:id="rId8"/>
    <p:sldId id="275" r:id="rId9"/>
    <p:sldId id="265" r:id="rId10"/>
    <p:sldId id="259" r:id="rId11"/>
    <p:sldId id="272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/>
    <p:restoredTop sz="92416"/>
  </p:normalViewPr>
  <p:slideViewPr>
    <p:cSldViewPr snapToGrid="0" snapToObjects="1">
      <p:cViewPr varScale="1">
        <p:scale>
          <a:sx n="114" d="100"/>
          <a:sy n="114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30/08/2020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1.1: Scratch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7DA9-92FB-4044-83FF-B1DEB204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Tælleopskrifter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1E0C-D575-BA4B-913A-6AD14EE1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7745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Metode 1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Første person er nummer 1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Nabo er nummer n+1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8C4C5D-2564-7B42-B1B8-A43E45CB10BF}"/>
              </a:ext>
            </a:extLst>
          </p:cNvPr>
          <p:cNvSpPr txBox="1">
            <a:spLocks/>
          </p:cNvSpPr>
          <p:nvPr/>
        </p:nvSpPr>
        <p:spPr>
          <a:xfrm>
            <a:off x="6256282" y="1825625"/>
            <a:ext cx="49477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Metode 2: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Tæl antal personer per række vha. Metode 1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Sum rækkernes antal</a:t>
            </a:r>
          </a:p>
        </p:txBody>
      </p:sp>
    </p:spTree>
    <p:extLst>
      <p:ext uri="{BB962C8B-B14F-4D97-AF65-F5344CB8AC3E}">
        <p14:creationId xmlns:p14="http://schemas.microsoft.com/office/powerpoint/2010/main" val="185315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5344-6F71-1740-929A-4952137F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I?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6DF278-FBFD-A643-A23D-2686598A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514" y="3093979"/>
            <a:ext cx="5536163" cy="761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tinyurl.com</a:t>
            </a:r>
            <a:r>
              <a:rPr lang="en-GB" dirty="0"/>
              <a:t>/yykjc8oh</a:t>
            </a:r>
          </a:p>
        </p:txBody>
      </p:sp>
    </p:spTree>
    <p:extLst>
      <p:ext uri="{BB962C8B-B14F-4D97-AF65-F5344CB8AC3E}">
        <p14:creationId xmlns:p14="http://schemas.microsoft.com/office/powerpoint/2010/main" val="353061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70712-2037-984B-9DCB-F2AE2E6E7403}"/>
              </a:ext>
            </a:extLst>
          </p:cNvPr>
          <p:cNvSpPr txBox="1"/>
          <p:nvPr/>
        </p:nvSpPr>
        <p:spPr>
          <a:xfrm>
            <a:off x="4816528" y="4128346"/>
            <a:ext cx="163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Ken </a:t>
            </a:r>
            <a:r>
              <a:rPr lang="en-GB" dirty="0" err="1"/>
              <a:t>Friis</a:t>
            </a:r>
            <a:r>
              <a:rPr lang="en-GB" dirty="0"/>
              <a:t> Larsen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04836-3FA3-C448-841D-805ACB7CB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752" y="1939935"/>
            <a:ext cx="2188411" cy="2188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59EDA7-1145-2049-AF5D-11EAF633824A}"/>
              </a:ext>
            </a:extLst>
          </p:cNvPr>
          <p:cNvSpPr txBox="1"/>
          <p:nvPr/>
        </p:nvSpPr>
        <p:spPr>
          <a:xfrm>
            <a:off x="7816402" y="412834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Martin </a:t>
            </a:r>
            <a:r>
              <a:rPr lang="en-GB" dirty="0" err="1"/>
              <a:t>Elsman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B5FA4-FB77-2340-A7CA-43AD0F1DA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25" y="1970503"/>
            <a:ext cx="2188411" cy="21884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596542-498D-5A48-AE42-D4D208721A03}"/>
              </a:ext>
            </a:extLst>
          </p:cNvPr>
          <p:cNvSpPr txBox="1"/>
          <p:nvPr/>
        </p:nvSpPr>
        <p:spPr>
          <a:xfrm>
            <a:off x="1715279" y="4128346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Jon Sporring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59A43-FA85-2D4E-B1FA-7113E56AD735}"/>
              </a:ext>
            </a:extLst>
          </p:cNvPr>
          <p:cNvSpPr txBox="1"/>
          <p:nvPr/>
        </p:nvSpPr>
        <p:spPr>
          <a:xfrm>
            <a:off x="4816528" y="4497678"/>
            <a:ext cx="227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Programmeringssprog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9D2E3-FB94-CC49-9E11-33EC82030286}"/>
              </a:ext>
            </a:extLst>
          </p:cNvPr>
          <p:cNvSpPr txBox="1"/>
          <p:nvPr/>
        </p:nvSpPr>
        <p:spPr>
          <a:xfrm>
            <a:off x="7816402" y="4497678"/>
            <a:ext cx="285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Programmeringssprog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6F630-A6FC-1646-9117-C6EFC35EF4A7}"/>
              </a:ext>
            </a:extLst>
          </p:cNvPr>
          <p:cNvSpPr txBox="1"/>
          <p:nvPr/>
        </p:nvSpPr>
        <p:spPr>
          <a:xfrm>
            <a:off x="1715279" y="4497678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Billedbehandling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F60061-7455-3D49-B13C-B997EB71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Undervisere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F3BC1C-C574-BD48-8765-F9F3CA6C7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53000" y="1970503"/>
            <a:ext cx="2188410" cy="2188410"/>
          </a:xfrm>
        </p:spPr>
      </p:pic>
    </p:spTree>
    <p:extLst>
      <p:ext uri="{BB962C8B-B14F-4D97-AF65-F5344CB8AC3E}">
        <p14:creationId xmlns:p14="http://schemas.microsoft.com/office/powerpoint/2010/main" val="426605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197070-91AC-3744-9ACB-D5FE7510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/>
              <a:t>Instruktorer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mentorer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EBF2A8-EBAE-8745-A43D-1525A57E4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83476"/>
              </p:ext>
            </p:extLst>
          </p:nvPr>
        </p:nvGraphicFramePr>
        <p:xfrm>
          <a:off x="1126271" y="1001183"/>
          <a:ext cx="10348333" cy="5635166"/>
        </p:xfrm>
        <a:graphic>
          <a:graphicData uri="http://schemas.openxmlformats.org/drawingml/2006/table">
            <a:tbl>
              <a:tblPr/>
              <a:tblGrid>
                <a:gridCol w="1148473">
                  <a:extLst>
                    <a:ext uri="{9D8B030D-6E8A-4147-A177-3AD203B41FA5}">
                      <a16:colId xmlns:a16="http://schemas.microsoft.com/office/drawing/2014/main" val="159547662"/>
                    </a:ext>
                  </a:extLst>
                </a:gridCol>
                <a:gridCol w="1148473">
                  <a:extLst>
                    <a:ext uri="{9D8B030D-6E8A-4147-A177-3AD203B41FA5}">
                      <a16:colId xmlns:a16="http://schemas.microsoft.com/office/drawing/2014/main" val="1345043298"/>
                    </a:ext>
                  </a:extLst>
                </a:gridCol>
                <a:gridCol w="1206870">
                  <a:extLst>
                    <a:ext uri="{9D8B030D-6E8A-4147-A177-3AD203B41FA5}">
                      <a16:colId xmlns:a16="http://schemas.microsoft.com/office/drawing/2014/main" val="3268766136"/>
                    </a:ext>
                  </a:extLst>
                </a:gridCol>
                <a:gridCol w="1206870">
                  <a:extLst>
                    <a:ext uri="{9D8B030D-6E8A-4147-A177-3AD203B41FA5}">
                      <a16:colId xmlns:a16="http://schemas.microsoft.com/office/drawing/2014/main" val="1171754039"/>
                    </a:ext>
                  </a:extLst>
                </a:gridCol>
                <a:gridCol w="1306425">
                  <a:extLst>
                    <a:ext uri="{9D8B030D-6E8A-4147-A177-3AD203B41FA5}">
                      <a16:colId xmlns:a16="http://schemas.microsoft.com/office/drawing/2014/main" val="4250312166"/>
                    </a:ext>
                  </a:extLst>
                </a:gridCol>
                <a:gridCol w="2165611">
                  <a:extLst>
                    <a:ext uri="{9D8B030D-6E8A-4147-A177-3AD203B41FA5}">
                      <a16:colId xmlns:a16="http://schemas.microsoft.com/office/drawing/2014/main" val="3543865088"/>
                    </a:ext>
                  </a:extLst>
                </a:gridCol>
                <a:gridCol w="2165611">
                  <a:extLst>
                    <a:ext uri="{9D8B030D-6E8A-4147-A177-3AD203B41FA5}">
                      <a16:colId xmlns:a16="http://schemas.microsoft.com/office/drawing/2014/main" val="4079624501"/>
                    </a:ext>
                  </a:extLst>
                </a:gridCol>
              </a:tblGrid>
              <a:tr h="380827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Tirsdag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lige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uge</a:t>
                      </a:r>
                      <a:endParaRPr lang="en-GB" sz="1100" dirty="0">
                        <a:effectLst/>
                      </a:endParaRP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Tirsdag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ulige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uge</a:t>
                      </a:r>
                      <a:endParaRPr lang="en-GB" sz="1100" dirty="0">
                        <a:effectLst/>
                      </a:endParaRP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Torsdag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lige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uge</a:t>
                      </a:r>
                      <a:endParaRPr lang="en-GB" sz="1100" dirty="0">
                        <a:effectLst/>
                      </a:endParaRP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Torsdag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ulige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uge</a:t>
                      </a:r>
                      <a:endParaRPr lang="en-GB" sz="1100" dirty="0">
                        <a:effectLst/>
                      </a:endParaRP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Instruktor</a:t>
                      </a:r>
                      <a:endParaRPr lang="en-GB" sz="1100" dirty="0">
                        <a:effectLst/>
                      </a:endParaRP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Mentor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01812"/>
                  </a:ext>
                </a:extLst>
              </a:tr>
              <a:tr h="277088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1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05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05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05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HCØ - </a:t>
                      </a:r>
                      <a:r>
                        <a:rPr lang="en-GB" sz="1100" dirty="0" err="1">
                          <a:effectLst/>
                        </a:rPr>
                        <a:t>Aud</a:t>
                      </a:r>
                      <a:r>
                        <a:rPr lang="en-GB" sz="1100" dirty="0">
                          <a:effectLst/>
                        </a:rPr>
                        <a:t> 05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Emillie Anne Burkal Hansen, wrf242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Ronnie Andersen, nqm290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108935"/>
                  </a:ext>
                </a:extLst>
              </a:tr>
              <a:tr h="318306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05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05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05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HCØ - </a:t>
                      </a:r>
                      <a:r>
                        <a:rPr lang="en-GB" sz="1100" dirty="0" err="1">
                          <a:effectLst/>
                        </a:rPr>
                        <a:t>Aud</a:t>
                      </a:r>
                      <a:r>
                        <a:rPr lang="en-GB" sz="1100" dirty="0">
                          <a:effectLst/>
                        </a:rPr>
                        <a:t> 05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Mikkel Brock Reiter Sørensen, vhk871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Marius </a:t>
                      </a:r>
                      <a:r>
                        <a:rPr lang="en-GB" sz="1100" dirty="0" err="1">
                          <a:effectLst/>
                        </a:rPr>
                        <a:t>Prehn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Ottosen</a:t>
                      </a:r>
                      <a:r>
                        <a:rPr lang="en-GB" sz="1100" dirty="0">
                          <a:effectLst/>
                        </a:rPr>
                        <a:t>, dnr385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51810"/>
                  </a:ext>
                </a:extLst>
              </a:tr>
              <a:tr h="318306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3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DIKU - 4-1-22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DIKU - 4-1-22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DIKU - 4-1-22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DIKU - 4-1-22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Kasper Weihe, pxh755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Noah Maddox Shehadeh </a:t>
                      </a:r>
                      <a:r>
                        <a:rPr lang="en-GB" sz="1100" dirty="0" err="1">
                          <a:effectLst/>
                        </a:rPr>
                        <a:t>Stonall</a:t>
                      </a:r>
                      <a:r>
                        <a:rPr lang="en-GB" sz="1100" dirty="0">
                          <a:effectLst/>
                        </a:rPr>
                        <a:t>, mjh831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6022"/>
                  </a:ext>
                </a:extLst>
              </a:tr>
              <a:tr h="277088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4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DIKU - 4-1-22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DIKU - 4-1-22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DIKU - 4-1-22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DIKU - 4-1-22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Marius </a:t>
                      </a:r>
                      <a:r>
                        <a:rPr lang="en-GB" sz="1100" dirty="0" err="1">
                          <a:effectLst/>
                        </a:rPr>
                        <a:t>Ottosen</a:t>
                      </a:r>
                      <a:r>
                        <a:rPr lang="en-GB" sz="1100" dirty="0">
                          <a:effectLst/>
                        </a:rPr>
                        <a:t>, dnr385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err="1">
                          <a:effectLst/>
                        </a:rPr>
                        <a:t>Silja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Damhus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Benjaminsen</a:t>
                      </a:r>
                      <a:r>
                        <a:rPr lang="en-GB" sz="1100" dirty="0">
                          <a:effectLst/>
                        </a:rPr>
                        <a:t>, pdz832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99994"/>
                  </a:ext>
                </a:extLst>
              </a:tr>
              <a:tr h="277088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5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06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06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06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06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Jeppe A. Ram Pedersen, lxd520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Maja Ling Han, flc174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256475"/>
                  </a:ext>
                </a:extLst>
              </a:tr>
              <a:tr h="318306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6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06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06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06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06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Pedram Bakhtiarifard, lcd842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Nathalia </a:t>
                      </a:r>
                      <a:r>
                        <a:rPr lang="en-GB" sz="1100" dirty="0" err="1">
                          <a:effectLst/>
                        </a:rPr>
                        <a:t>Krøigaard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Jørgensen</a:t>
                      </a:r>
                      <a:r>
                        <a:rPr lang="en-GB" sz="1100" dirty="0">
                          <a:effectLst/>
                        </a:rPr>
                        <a:t>, rkz906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4286"/>
                  </a:ext>
                </a:extLst>
              </a:tr>
              <a:tr h="277088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7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04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04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DIKU - 1-0-37 + 04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Christian Marslev, wlz299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Jonas </a:t>
                      </a:r>
                      <a:r>
                        <a:rPr lang="en-GB" sz="1100" dirty="0" err="1">
                          <a:effectLst/>
                        </a:rPr>
                        <a:t>Grønborg</a:t>
                      </a:r>
                      <a:r>
                        <a:rPr lang="en-GB" sz="1100" dirty="0">
                          <a:effectLst/>
                        </a:rPr>
                        <a:t>, lpg461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695835"/>
                  </a:ext>
                </a:extLst>
              </a:tr>
              <a:tr h="277088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8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04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04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DIKU - 1-0-37 + 04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Casper Rutzou, rxh288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Emil </a:t>
                      </a:r>
                      <a:r>
                        <a:rPr lang="en-GB" sz="1100" dirty="0" err="1">
                          <a:effectLst/>
                        </a:rPr>
                        <a:t>Ernborg</a:t>
                      </a:r>
                      <a:r>
                        <a:rPr lang="en-GB" sz="1100" dirty="0">
                          <a:effectLst/>
                        </a:rPr>
                        <a:t> Gerlach, wdg470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29204"/>
                  </a:ext>
                </a:extLst>
              </a:tr>
              <a:tr h="277088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9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DIKU - 4-0-17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DIKU - 4-0-17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DIKU - 4-0-17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DIKU - 4-0-17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Ayman Hussein, bsr679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Sebastian Larsen </a:t>
                      </a:r>
                      <a:r>
                        <a:rPr lang="en-GB" sz="1100" dirty="0" err="1">
                          <a:effectLst/>
                        </a:rPr>
                        <a:t>Prehn</a:t>
                      </a:r>
                      <a:r>
                        <a:rPr lang="en-GB" sz="1100" dirty="0">
                          <a:effectLst/>
                        </a:rPr>
                        <a:t>,  vpz655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665334"/>
                  </a:ext>
                </a:extLst>
              </a:tr>
              <a:tr h="277088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10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DIKU - 4-0-17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DIKU - 4-0-17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DIKU - 4-0-17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DIKU - 4-0-17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Mads Obitsø Thomsen, scr411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Magnus </a:t>
                      </a:r>
                      <a:r>
                        <a:rPr lang="en-GB" sz="1100" dirty="0" err="1">
                          <a:effectLst/>
                        </a:rPr>
                        <a:t>Lehrskov</a:t>
                      </a:r>
                      <a:r>
                        <a:rPr lang="en-GB" sz="1100" dirty="0">
                          <a:effectLst/>
                        </a:rPr>
                        <a:t>, sgb730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468827"/>
                  </a:ext>
                </a:extLst>
              </a:tr>
              <a:tr h="318306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11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A107 + A110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A107 + A110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Rune Ejnar Bang Lejbølle, nvr889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Jonathan W B </a:t>
                      </a:r>
                      <a:r>
                        <a:rPr lang="en-GB" sz="1100" dirty="0" err="1">
                          <a:effectLst/>
                        </a:rPr>
                        <a:t>Sønderskov</a:t>
                      </a:r>
                      <a:r>
                        <a:rPr lang="en-GB" sz="1100" dirty="0">
                          <a:effectLst/>
                        </a:rPr>
                        <a:t> Andersen, mpz702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883980"/>
                  </a:ext>
                </a:extLst>
              </a:tr>
              <a:tr h="277088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12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A107 + A110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A107 + A110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Niels-Christian </a:t>
                      </a:r>
                      <a:r>
                        <a:rPr lang="en-GB" sz="1100" dirty="0" err="1">
                          <a:effectLst/>
                        </a:rPr>
                        <a:t>Borbjerg</a:t>
                      </a:r>
                      <a:r>
                        <a:rPr lang="en-GB" sz="1100" dirty="0">
                          <a:effectLst/>
                        </a:rPr>
                        <a:t>, ljb172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Wino Rajkumar, pvl829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873763"/>
                  </a:ext>
                </a:extLst>
              </a:tr>
              <a:tr h="277088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13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A105 + A106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A105 + A106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Casper Lisager Frandsen, fsn483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Oscar </a:t>
                      </a:r>
                      <a:r>
                        <a:rPr lang="en-GB" sz="1100" dirty="0" err="1">
                          <a:effectLst/>
                        </a:rPr>
                        <a:t>Flyvbjerg</a:t>
                      </a:r>
                      <a:r>
                        <a:rPr lang="en-GB" sz="1100" dirty="0">
                          <a:effectLst/>
                        </a:rPr>
                        <a:t> Junker, xrz971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401409"/>
                  </a:ext>
                </a:extLst>
              </a:tr>
              <a:tr h="277088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14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A105 + A106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A105 + A106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Peter Kanstrup Larsen, zlc797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Rebecca Linn Knudsen, dhn915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64270"/>
                  </a:ext>
                </a:extLst>
              </a:tr>
              <a:tr h="318306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15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A111 + A112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A111 + A112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Jacob Christian Herbst, mwr148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Rasmus </a:t>
                      </a:r>
                      <a:r>
                        <a:rPr lang="en-GB" sz="1100" dirty="0" err="1">
                          <a:effectLst/>
                        </a:rPr>
                        <a:t>Thyge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100" dirty="0" err="1">
                          <a:effectLst/>
                        </a:rPr>
                        <a:t>Aavang</a:t>
                      </a:r>
                      <a:r>
                        <a:rPr lang="en-GB" sz="1100" dirty="0">
                          <a:effectLst/>
                        </a:rPr>
                        <a:t> Jensen, qrx161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09609"/>
                  </a:ext>
                </a:extLst>
              </a:tr>
              <a:tr h="277088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16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A111 + A112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A111 + A112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Sebastian Winkelmann, pbf475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Anders </a:t>
                      </a:r>
                      <a:r>
                        <a:rPr lang="en-GB" sz="1100" dirty="0" err="1">
                          <a:effectLst/>
                        </a:rPr>
                        <a:t>Ruge</a:t>
                      </a:r>
                      <a:r>
                        <a:rPr lang="en-GB" sz="1100" dirty="0">
                          <a:effectLst/>
                        </a:rPr>
                        <a:t>, jmg808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295622"/>
                  </a:ext>
                </a:extLst>
              </a:tr>
              <a:tr h="228677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17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08 + 10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08 + 10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Jan Rolandsen, wmb356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K" sz="1100" dirty="0">
                          <a:effectLst/>
                        </a:rPr>
                        <a:t>-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324606"/>
                  </a:ext>
                </a:extLst>
              </a:tr>
              <a:tr h="228677">
                <a:tc>
                  <a:txBody>
                    <a:bodyPr/>
                    <a:lstStyle/>
                    <a:p>
                      <a:r>
                        <a:rPr lang="en-DK" sz="1100">
                          <a:effectLst/>
                        </a:rPr>
                        <a:t>18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08 + 10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HCØ - Aud 08 + 10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online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Laura Høyer Boesen, fdt672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K" sz="1100" dirty="0">
                          <a:effectLst/>
                        </a:rPr>
                        <a:t>-</a:t>
                      </a:r>
                    </a:p>
                  </a:txBody>
                  <a:tcPr marL="2781" marR="2781" marT="2781" marB="2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083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06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887D-CB34-E844-8909-F4A8A789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Absalon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6B7C0-3E0C-2A4E-A1B1-7A99EBE1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782" y="245327"/>
            <a:ext cx="9097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0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E1B5-F443-A44C-8E25-086D587F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Kursets</a:t>
            </a:r>
            <a:r>
              <a:rPr lang="en-US" dirty="0"/>
              <a:t> </a:t>
            </a:r>
            <a:r>
              <a:rPr lang="en-US" dirty="0" err="1"/>
              <a:t>formål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A9A3-16BA-3345-A26E-9806F4B3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At lære at programmere på 4 forskellige måder:</a:t>
            </a:r>
          </a:p>
          <a:p>
            <a:r>
              <a:rPr lang="da-DK" dirty="0"/>
              <a:t>Imperativt</a:t>
            </a:r>
          </a:p>
          <a:p>
            <a:r>
              <a:rPr lang="da-DK" dirty="0"/>
              <a:t>Funktionelt</a:t>
            </a:r>
          </a:p>
          <a:p>
            <a:r>
              <a:rPr lang="da-DK" dirty="0"/>
              <a:t>Objektorienteret</a:t>
            </a:r>
          </a:p>
          <a:p>
            <a:r>
              <a:rPr lang="da-DK" dirty="0"/>
              <a:t>Eventstyret</a:t>
            </a:r>
          </a:p>
          <a:p>
            <a:pPr marL="0" indent="0">
              <a:buNone/>
            </a:pPr>
            <a:r>
              <a:rPr lang="da-DK" dirty="0"/>
              <a:t>Til det formål bruger vi:</a:t>
            </a:r>
          </a:p>
          <a:p>
            <a:r>
              <a:rPr lang="da-DK" dirty="0"/>
              <a:t>Scratch</a:t>
            </a:r>
          </a:p>
          <a:p>
            <a:r>
              <a:rPr lang="da-DK" dirty="0" err="1"/>
              <a:t>LaTeX</a:t>
            </a:r>
            <a:endParaRPr lang="da-DK" dirty="0"/>
          </a:p>
          <a:p>
            <a:r>
              <a:rPr lang="da-DK" dirty="0"/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242320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2F96DB-FF7E-AD47-8AEF-9FBD50814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4537" y="0"/>
            <a:ext cx="4846211" cy="685800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9D5EB5-4798-B24B-A301-D8CFF062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083" y="0"/>
            <a:ext cx="4846211" cy="6858000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80913C40-5664-9E4D-9B11-6B4DD605B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458" y="0"/>
            <a:ext cx="4656062" cy="658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1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B6BD-B920-DB4B-BB85-E94164E7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Imperativ</a:t>
            </a:r>
            <a:r>
              <a:rPr lang="en-GB" dirty="0"/>
              <a:t> </a:t>
            </a:r>
            <a:r>
              <a:rPr lang="en-GB" dirty="0" err="1"/>
              <a:t>programmering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21CD5-0CE3-584D-B72C-ABBAF520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883" y="1315768"/>
            <a:ext cx="7050505" cy="5292775"/>
          </a:xfrm>
        </p:spPr>
      </p:pic>
    </p:spTree>
    <p:extLst>
      <p:ext uri="{BB962C8B-B14F-4D97-AF65-F5344CB8AC3E}">
        <p14:creationId xmlns:p14="http://schemas.microsoft.com/office/powerpoint/2010/main" val="378825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108B-3D70-C340-A673-617CA352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D704-AFCC-DE43-BD37-09120681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Denne video </a:t>
            </a:r>
            <a:r>
              <a:rPr lang="en-US" dirty="0" err="1"/>
              <a:t>indholdte</a:t>
            </a:r>
            <a:r>
              <a:rPr lang="en-US" dirty="0"/>
              <a:t>: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introduktion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kursets</a:t>
            </a:r>
            <a:r>
              <a:rPr lang="en-US" dirty="0"/>
              <a:t> </a:t>
            </a:r>
            <a:r>
              <a:rPr lang="en-US" dirty="0" err="1"/>
              <a:t>formål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lærerteamet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gennemgang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Absalonsiderne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gennemgang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den </a:t>
            </a: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arbejdsseddel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kort</a:t>
            </a:r>
            <a:r>
              <a:rPr lang="en-US" dirty="0"/>
              <a:t> introduction </a:t>
            </a:r>
            <a:r>
              <a:rPr lang="en-US" dirty="0" err="1"/>
              <a:t>til</a:t>
            </a:r>
            <a:r>
              <a:rPr lang="en-US" dirty="0"/>
              <a:t> imperative </a:t>
            </a:r>
            <a:r>
              <a:rPr lang="en-US" dirty="0" err="1"/>
              <a:t>programmering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programming…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2C29-81C6-9F40-B8C8-8C83CEE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  <a:p>
            <a:r>
              <a:rPr lang="en-GB" dirty="0"/>
              <a:t>Count to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14A0F-735B-F84C-9E06-7A9450D1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863725"/>
            <a:ext cx="2590800" cy="222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7C8A41-E8CF-AC45-ACCA-7E553DBC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1825625"/>
            <a:ext cx="254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3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564</Words>
  <Application>Microsoft Macintosh PowerPoint</Application>
  <PresentationFormat>Widescreen</PresentationFormat>
  <Paragraphs>174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Programmering og Problemløsning</vt:lpstr>
      <vt:lpstr>Undervisere</vt:lpstr>
      <vt:lpstr>Instruktorer og mentorer</vt:lpstr>
      <vt:lpstr>Absalon</vt:lpstr>
      <vt:lpstr>Kursets formål</vt:lpstr>
      <vt:lpstr>PowerPoint Presentation</vt:lpstr>
      <vt:lpstr>Imperativ programmering</vt:lpstr>
      <vt:lpstr>Resumé</vt:lpstr>
      <vt:lpstr>Online programming…</vt:lpstr>
      <vt:lpstr>Tælleopskrifter</vt:lpstr>
      <vt:lpstr>Hvem er 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18</cp:revision>
  <dcterms:created xsi:type="dcterms:W3CDTF">2018-09-04T07:39:02Z</dcterms:created>
  <dcterms:modified xsi:type="dcterms:W3CDTF">2020-08-30T12:37:11Z</dcterms:modified>
</cp:coreProperties>
</file>