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4" r:id="rId4"/>
    <p:sldId id="290" r:id="rId5"/>
    <p:sldId id="291" r:id="rId6"/>
    <p:sldId id="289" r:id="rId7"/>
    <p:sldId id="292" r:id="rId8"/>
    <p:sldId id="293" r:id="rId9"/>
    <p:sldId id="296" r:id="rId10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/>
    <p:restoredTop sz="91324"/>
  </p:normalViewPr>
  <p:slideViewPr>
    <p:cSldViewPr snapToGrid="0" snapToObjects="1">
      <p:cViewPr varScale="1">
        <p:scale>
          <a:sx n="68" d="100"/>
          <a:sy n="68" d="100"/>
        </p:scale>
        <p:origin x="240" y="664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87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 </a:t>
            </a:r>
            <a:r>
              <a:rPr lang="en-GB" dirty="0" err="1"/>
              <a:t>eksemplet</a:t>
            </a:r>
            <a:r>
              <a:rPr lang="en-GB" dirty="0"/>
              <a:t> 3.0/4.0/5.0, 3.0**4.0**5.0</a:t>
            </a:r>
            <a:r>
              <a:rPr lang="en-GB"/>
              <a:t>, 2.0**4.0/2.0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396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6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3.1: Præcedens, association </a:t>
            </a:r>
            <a:r>
              <a:rPr lang="da-DK"/>
              <a:t>og virkefelter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905743"/>
          </a:xfrm>
        </p:spPr>
        <p:txBody>
          <a:bodyPr>
            <a:normAutofit/>
          </a:bodyPr>
          <a:lstStyle/>
          <a:p>
            <a:r>
              <a:rPr lang="da-DK" dirty="0"/>
              <a:t>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026299"/>
            <a:ext cx="5127029" cy="1809582"/>
          </a:xfrm>
        </p:spPr>
        <p:txBody>
          <a:bodyPr>
            <a:normAutofit/>
          </a:bodyPr>
          <a:lstStyle/>
          <a:p>
            <a:r>
              <a:rPr lang="da-DK" dirty="0"/>
              <a:t>Fortolker vs. oversætter</a:t>
            </a:r>
          </a:p>
          <a:p>
            <a:r>
              <a:rPr lang="da-DK" dirty="0"/>
              <a:t>Talsystemer (decimal, binær, </a:t>
            </a:r>
            <a:r>
              <a:rPr lang="da-DK" dirty="0" err="1"/>
              <a:t>octal</a:t>
            </a:r>
            <a:r>
              <a:rPr lang="da-DK" dirty="0"/>
              <a:t>, </a:t>
            </a:r>
            <a:r>
              <a:rPr lang="da-DK" dirty="0" err="1"/>
              <a:t>hexadecimal</a:t>
            </a:r>
            <a:r>
              <a:rPr lang="da-DK" dirty="0"/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673559"/>
            <a:ext cx="0" cy="202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060559" y="2033711"/>
            <a:ext cx="5392770" cy="1402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Heltal, flydende tal, tegn, strenge</a:t>
            </a:r>
          </a:p>
          <a:p>
            <a:r>
              <a:rPr lang="da-DK" dirty="0"/>
              <a:t>Typer og operatorer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530D2E7-3C64-064A-BFB2-D76854691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8577"/>
              </p:ext>
            </p:extLst>
          </p:nvPr>
        </p:nvGraphicFramePr>
        <p:xfrm>
          <a:off x="1401616" y="4535488"/>
          <a:ext cx="8128001" cy="950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231429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13425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968139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27970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18506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149119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3915920"/>
                    </a:ext>
                  </a:extLst>
                </a:gridCol>
              </a:tblGrid>
              <a:tr h="475488">
                <a:tc>
                  <a:txBody>
                    <a:bodyPr/>
                    <a:lstStyle/>
                    <a:p>
                      <a:r>
                        <a:rPr lang="en-GB" sz="25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 err="1"/>
                        <a:t>int</a:t>
                      </a:r>
                      <a:endParaRPr lang="en-GB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67317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GB" sz="2500" dirty="0"/>
                        <a:t>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‘3’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“3”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3e0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500" dirty="0"/>
                        <a:t>3.0e0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39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1FD5-6FCD-E042-A892-142E147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præcedens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339C-CD04-ED4E-A829-7F36C1E0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8341"/>
            <a:ext cx="2686001" cy="33733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3.0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/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* (5 / 2) + 5 %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pown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hej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+ "med " + "dig"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39AE1F-3021-7444-98E0-02C182A52905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2F40A4-37E0-9C4C-AEE4-8FC15F7563D3}"/>
              </a:ext>
            </a:extLst>
          </p:cNvPr>
          <p:cNvSpPr txBox="1"/>
          <p:nvPr/>
        </p:nvSpPr>
        <p:spPr>
          <a:xfrm>
            <a:off x="838200" y="1937208"/>
            <a:ext cx="251312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Operatorer</a:t>
            </a:r>
            <a:r>
              <a:rPr lang="en-GB" sz="2520" dirty="0"/>
              <a:t> </a:t>
            </a:r>
            <a:r>
              <a:rPr lang="en-GB" sz="2520" dirty="0" err="1"/>
              <a:t>og</a:t>
            </a:r>
            <a:r>
              <a:rPr lang="en-GB" sz="2520" dirty="0"/>
              <a:t> </a:t>
            </a:r>
            <a:r>
              <a:rPr lang="en-GB" sz="2520" dirty="0" err="1"/>
              <a:t>typer</a:t>
            </a:r>
            <a:endParaRPr lang="en-GB" sz="252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C8E072-4794-D645-B8D8-83DD3B1FC177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2276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EE0CD5-CC49-E94A-9C5F-4DEEAF649FFF}"/>
              </a:ext>
            </a:extLst>
          </p:cNvPr>
          <p:cNvCxnSpPr>
            <a:cxnSpLocks/>
          </p:cNvCxnSpPr>
          <p:nvPr/>
        </p:nvCxnSpPr>
        <p:spPr>
          <a:xfrm flipV="1">
            <a:off x="929898" y="3239146"/>
            <a:ext cx="697424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7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8DE1-EA4E-4342-B99B-F65420F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1325563"/>
          </a:xfrm>
        </p:spPr>
        <p:txBody>
          <a:bodyPr/>
          <a:lstStyle/>
          <a:p>
            <a:r>
              <a:rPr lang="da-DK"/>
              <a:t>Præcedens og association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EFF094-9E1F-374D-BD65-555FA92B2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05" y="1441344"/>
            <a:ext cx="8060857" cy="51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8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1FD5-6FCD-E042-A892-142E147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Operatorer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præcedens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339C-CD04-ED4E-A829-7F36C1E0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8341"/>
            <a:ext cx="2686001" cy="33733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3.0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+ 4.0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/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* (5 / 2) + 5 %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pown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hej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+ "med " + "dig"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CE778E-7175-DD4C-9379-77596FC3CA32}"/>
              </a:ext>
            </a:extLst>
          </p:cNvPr>
          <p:cNvSpPr txBox="1">
            <a:spLocks/>
          </p:cNvSpPr>
          <p:nvPr/>
        </p:nvSpPr>
        <p:spPr>
          <a:xfrm>
            <a:off x="3592291" y="2448343"/>
            <a:ext cx="1964965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exp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0.0 + 1.0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** 3.0 ** 4.0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2.0 / 3.0 / 4.0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FB4E8C-854A-1A44-B8DC-7EBB5C6FCF31}"/>
              </a:ext>
            </a:extLst>
          </p:cNvPr>
          <p:cNvSpPr txBox="1">
            <a:spLocks/>
          </p:cNvSpPr>
          <p:nvPr/>
        </p:nvSpPr>
        <p:spPr>
          <a:xfrm>
            <a:off x="5612677" y="2448343"/>
            <a:ext cx="2740914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float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(3.2 + 0.5)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(3.6 + 0.5)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65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'c' -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AFB9E9-7E5C-E84B-84B5-3F813D7396C1}"/>
              </a:ext>
            </a:extLst>
          </p:cNvPr>
          <p:cNvSpPr txBox="1">
            <a:spLocks/>
          </p:cNvSpPr>
          <p:nvPr/>
        </p:nvSpPr>
        <p:spPr>
          <a:xfrm>
            <a:off x="8483242" y="2448343"/>
            <a:ext cx="2870563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2 - 3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'c' + -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char (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'c’ -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 + 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'A')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09C2F5-8773-5C40-80FB-890ED2D7CEF5}"/>
              </a:ext>
            </a:extLst>
          </p:cNvPr>
          <p:cNvCxnSpPr>
            <a:cxnSpLocks/>
          </p:cNvCxnSpPr>
          <p:nvPr/>
        </p:nvCxnSpPr>
        <p:spPr>
          <a:xfrm>
            <a:off x="3592285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DB7069-2F82-9A4C-9851-E87494EB8821}"/>
              </a:ext>
            </a:extLst>
          </p:cNvPr>
          <p:cNvCxnSpPr>
            <a:cxnSpLocks/>
          </p:cNvCxnSpPr>
          <p:nvPr/>
        </p:nvCxnSpPr>
        <p:spPr>
          <a:xfrm>
            <a:off x="5612674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261977-CCDA-A449-983C-629F4D2C2170}"/>
              </a:ext>
            </a:extLst>
          </p:cNvPr>
          <p:cNvCxnSpPr>
            <a:cxnSpLocks/>
          </p:cNvCxnSpPr>
          <p:nvPr/>
        </p:nvCxnSpPr>
        <p:spPr>
          <a:xfrm>
            <a:off x="8462454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39AE1F-3021-7444-98E0-02C182A52905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2F40A4-37E0-9C4C-AEE4-8FC15F7563D3}"/>
              </a:ext>
            </a:extLst>
          </p:cNvPr>
          <p:cNvSpPr txBox="1"/>
          <p:nvPr/>
        </p:nvSpPr>
        <p:spPr>
          <a:xfrm>
            <a:off x="838200" y="1937208"/>
            <a:ext cx="2271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Operatorer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</a:t>
            </a:r>
            <a:r>
              <a:rPr lang="en-GB" sz="2000" dirty="0" err="1"/>
              <a:t>typer</a:t>
            </a:r>
            <a:endParaRPr lang="en-GB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DB5C78-6841-D340-967E-93DC23631568}"/>
              </a:ext>
            </a:extLst>
          </p:cNvPr>
          <p:cNvSpPr txBox="1"/>
          <p:nvPr/>
        </p:nvSpPr>
        <p:spPr>
          <a:xfrm>
            <a:off x="3592296" y="1691208"/>
            <a:ext cx="1964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Præcendens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association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EF2861-5EFD-6142-B0DE-FBA35F9A0DD4}"/>
              </a:ext>
            </a:extLst>
          </p:cNvPr>
          <p:cNvSpPr txBox="1"/>
          <p:nvPr/>
        </p:nvSpPr>
        <p:spPr>
          <a:xfrm>
            <a:off x="5612675" y="1937211"/>
            <a:ext cx="1405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Typecasting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E7B5F3-323D-1949-A20A-27F668F94420}"/>
              </a:ext>
            </a:extLst>
          </p:cNvPr>
          <p:cNvSpPr txBox="1"/>
          <p:nvPr/>
        </p:nvSpPr>
        <p:spPr>
          <a:xfrm>
            <a:off x="8462456" y="1937211"/>
            <a:ext cx="2081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Unære</a:t>
            </a:r>
            <a:r>
              <a:rPr lang="en-GB" sz="2000" dirty="0"/>
              <a:t> </a:t>
            </a:r>
            <a:r>
              <a:rPr lang="en-GB" sz="2000" dirty="0" err="1"/>
              <a:t>operatorer</a:t>
            </a:r>
            <a:endParaRPr lang="en-GB" sz="2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C8E072-4794-D645-B8D8-83DD3B1FC177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EE0CD5-CC49-E94A-9C5F-4DEEAF649FFF}"/>
              </a:ext>
            </a:extLst>
          </p:cNvPr>
          <p:cNvCxnSpPr>
            <a:cxnSpLocks/>
          </p:cNvCxnSpPr>
          <p:nvPr/>
        </p:nvCxnSpPr>
        <p:spPr>
          <a:xfrm flipV="1">
            <a:off x="929898" y="3239146"/>
            <a:ext cx="697424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D77C9C0-F5E2-174B-80BB-11D7FD01541C}"/>
              </a:ext>
            </a:extLst>
          </p:cNvPr>
          <p:cNvSpPr txBox="1"/>
          <p:nvPr/>
        </p:nvSpPr>
        <p:spPr>
          <a:xfrm>
            <a:off x="4102679" y="345671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               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5F309B-19EA-AF4E-BA15-12FEC4FD9C25}"/>
              </a:ext>
            </a:extLst>
          </p:cNvPr>
          <p:cNvSpPr txBox="1"/>
          <p:nvPr/>
        </p:nvSpPr>
        <p:spPr>
          <a:xfrm>
            <a:off x="3524210" y="3801123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                     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9E83C82-A64E-2143-9DA9-2ACA3C031970}"/>
              </a:ext>
            </a:extLst>
          </p:cNvPr>
          <p:cNvCxnSpPr>
            <a:cxnSpLocks/>
          </p:cNvCxnSpPr>
          <p:nvPr/>
        </p:nvCxnSpPr>
        <p:spPr>
          <a:xfrm flipV="1">
            <a:off x="8522657" y="3580112"/>
            <a:ext cx="2558632" cy="114508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CE57C74-0DC0-D341-96E9-DCD928EB1B6C}"/>
              </a:ext>
            </a:extLst>
          </p:cNvPr>
          <p:cNvSpPr txBox="1"/>
          <p:nvPr/>
        </p:nvSpPr>
        <p:spPr>
          <a:xfrm>
            <a:off x="7038615" y="346997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DB46FE-4F4F-5147-97A2-8D04019D1D9D}"/>
              </a:ext>
            </a:extLst>
          </p:cNvPr>
          <p:cNvSpPr txBox="1"/>
          <p:nvPr/>
        </p:nvSpPr>
        <p:spPr>
          <a:xfrm>
            <a:off x="7035506" y="378787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4</a:t>
            </a:r>
          </a:p>
        </p:txBody>
      </p:sp>
    </p:spTree>
    <p:extLst>
      <p:ext uri="{BB962C8B-B14F-4D97-AF65-F5344CB8AC3E}">
        <p14:creationId xmlns:p14="http://schemas.microsoft.com/office/powerpoint/2010/main" val="337236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53" grpId="0"/>
      <p:bldP spid="54" grpId="0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3BC1-C946-404A-841A-E7901DF9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0"/>
            <a:ext cx="10894017" cy="1325563"/>
          </a:xfrm>
        </p:spPr>
        <p:txBody>
          <a:bodyPr/>
          <a:lstStyle/>
          <a:p>
            <a:r>
              <a:rPr lang="en-GB" dirty="0"/>
              <a:t>String </a:t>
            </a:r>
            <a:r>
              <a:rPr lang="en-GB" dirty="0" err="1"/>
              <a:t>slicing,boolske</a:t>
            </a:r>
            <a:r>
              <a:rPr lang="en-GB" dirty="0"/>
              <a:t> </a:t>
            </a:r>
            <a:r>
              <a:rPr lang="en-GB" dirty="0" err="1"/>
              <a:t>værdier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operatorer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D22099-B289-8744-AFEC-BC82A4A8BDBA}"/>
              </a:ext>
            </a:extLst>
          </p:cNvPr>
          <p:cNvSpPr txBox="1">
            <a:spLocks/>
          </p:cNvSpPr>
          <p:nvPr/>
        </p:nvSpPr>
        <p:spPr>
          <a:xfrm>
            <a:off x="838200" y="2448340"/>
            <a:ext cx="5035658" cy="226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".[1..4]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".[..4]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".[4..]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".Length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400" u="sng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en-GB" sz="1400" u="sng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".[0..11]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7D154-B20E-F944-8F38-85810BBE11C4}"/>
              </a:ext>
            </a:extLst>
          </p:cNvPr>
          <p:cNvSpPr txBox="1"/>
          <p:nvPr/>
        </p:nvSpPr>
        <p:spPr>
          <a:xfrm>
            <a:off x="2869675" y="246340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‘b’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24CC0-06A6-AB4D-9BA8-06AE0260AB42}"/>
              </a:ext>
            </a:extLst>
          </p:cNvPr>
          <p:cNvSpPr txBox="1"/>
          <p:nvPr/>
        </p:nvSpPr>
        <p:spPr>
          <a:xfrm>
            <a:off x="2885066" y="2802179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bcde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endParaRPr lang="da-DK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4D4A-512D-9542-BE39-0CDCD0221B4F}"/>
              </a:ext>
            </a:extLst>
          </p:cNvPr>
          <p:cNvSpPr txBox="1"/>
          <p:nvPr/>
        </p:nvSpPr>
        <p:spPr>
          <a:xfrm>
            <a:off x="2885066" y="3140516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F2E34-AEA1-994D-A5F8-4B718BC3A03F}"/>
              </a:ext>
            </a:extLst>
          </p:cNvPr>
          <p:cNvSpPr txBox="1"/>
          <p:nvPr/>
        </p:nvSpPr>
        <p:spPr>
          <a:xfrm>
            <a:off x="2885063" y="3494350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efghijkl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E672D-9B66-4C40-81CA-90ADA0C718E5}"/>
              </a:ext>
            </a:extLst>
          </p:cNvPr>
          <p:cNvSpPr txBox="1"/>
          <p:nvPr/>
        </p:nvSpPr>
        <p:spPr>
          <a:xfrm>
            <a:off x="2885069" y="382191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AEB84-41DD-0541-9E2B-5C1D3F87D7AF}"/>
              </a:ext>
            </a:extLst>
          </p:cNvPr>
          <p:cNvSpPr txBox="1"/>
          <p:nvPr/>
        </p:nvSpPr>
        <p:spPr>
          <a:xfrm>
            <a:off x="2885062" y="4144756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= 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da-DK" sz="1400" dirty="0" err="1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abcdefghijkl</a:t>
            </a:r>
            <a:r>
              <a:rPr lang="da-DK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A35C5C-6344-6E43-8A27-C7973D85C453}"/>
              </a:ext>
            </a:extLst>
          </p:cNvPr>
          <p:cNvCxnSpPr>
            <a:cxnSpLocks/>
          </p:cNvCxnSpPr>
          <p:nvPr/>
        </p:nvCxnSpPr>
        <p:spPr>
          <a:xfrm>
            <a:off x="5157614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1D33A4-76E2-D446-BCF7-493D38BDAC2A}"/>
              </a:ext>
            </a:extLst>
          </p:cNvPr>
          <p:cNvCxnSpPr>
            <a:cxnSpLocks/>
          </p:cNvCxnSpPr>
          <p:nvPr/>
        </p:nvCxnSpPr>
        <p:spPr>
          <a:xfrm>
            <a:off x="7178002" y="1850272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BCB359-E1FE-8644-8A87-5185D54A1DFC}"/>
              </a:ext>
            </a:extLst>
          </p:cNvPr>
          <p:cNvCxnSpPr>
            <a:cxnSpLocks/>
          </p:cNvCxnSpPr>
          <p:nvPr/>
        </p:nvCxnSpPr>
        <p:spPr>
          <a:xfrm>
            <a:off x="838200" y="1850267"/>
            <a:ext cx="0" cy="412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0AD8F8-6AC5-F246-B713-7DC57433057B}"/>
              </a:ext>
            </a:extLst>
          </p:cNvPr>
          <p:cNvSpPr txBox="1"/>
          <p:nvPr/>
        </p:nvSpPr>
        <p:spPr>
          <a:xfrm>
            <a:off x="838200" y="1937208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Slicing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6B932-90E4-6C44-AD0B-6FB04415C606}"/>
              </a:ext>
            </a:extLst>
          </p:cNvPr>
          <p:cNvSpPr txBox="1"/>
          <p:nvPr/>
        </p:nvSpPr>
        <p:spPr>
          <a:xfrm>
            <a:off x="5157627" y="1691209"/>
            <a:ext cx="1920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Boolske</a:t>
            </a:r>
            <a:r>
              <a:rPr lang="en-GB" sz="2000" dirty="0"/>
              <a:t> </a:t>
            </a:r>
            <a:r>
              <a:rPr lang="en-GB" sz="2000" dirty="0" err="1"/>
              <a:t>værdier</a:t>
            </a:r>
            <a:r>
              <a:rPr lang="en-GB" sz="2000" dirty="0"/>
              <a:t> </a:t>
            </a:r>
            <a:r>
              <a:rPr lang="en-GB" sz="2000" dirty="0" err="1"/>
              <a:t>og</a:t>
            </a:r>
            <a:r>
              <a:rPr lang="en-GB" sz="2000" dirty="0"/>
              <a:t> </a:t>
            </a:r>
            <a:r>
              <a:rPr lang="en-GB" sz="2000" dirty="0" err="1"/>
              <a:t>operatorer</a:t>
            </a:r>
            <a:endParaRPr lang="en-GB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8B54D-CEC3-1245-A005-C594C8FC7D7D}"/>
              </a:ext>
            </a:extLst>
          </p:cNvPr>
          <p:cNvSpPr txBox="1"/>
          <p:nvPr/>
        </p:nvSpPr>
        <p:spPr>
          <a:xfrm>
            <a:off x="7178008" y="1937211"/>
            <a:ext cx="20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Sammenligninger</a:t>
            </a:r>
            <a:endParaRPr lang="en-GB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DB743F-031F-3046-8837-DC14E6C7782F}"/>
              </a:ext>
            </a:extLst>
          </p:cNvPr>
          <p:cNvCxnSpPr>
            <a:cxnSpLocks/>
          </p:cNvCxnSpPr>
          <p:nvPr/>
        </p:nvCxnSpPr>
        <p:spPr>
          <a:xfrm>
            <a:off x="838200" y="236437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8D60602-7CDD-0B4A-8E36-293CE7E1ACE0}"/>
              </a:ext>
            </a:extLst>
          </p:cNvPr>
          <p:cNvSpPr txBox="1">
            <a:spLocks/>
          </p:cNvSpPr>
          <p:nvPr/>
        </p:nvSpPr>
        <p:spPr>
          <a:xfrm>
            <a:off x="5113523" y="2455817"/>
            <a:ext cx="1964965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true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false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&amp;&amp;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||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not a</a:t>
            </a:r>
            <a:endParaRPr lang="en-GB" sz="1400" u="sng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262AE0A-9828-7445-AA6C-476F973328F1}"/>
              </a:ext>
            </a:extLst>
          </p:cNvPr>
          <p:cNvSpPr txBox="1">
            <a:spLocks/>
          </p:cNvSpPr>
          <p:nvPr/>
        </p:nvSpPr>
        <p:spPr>
          <a:xfrm>
            <a:off x="7183612" y="2448340"/>
            <a:ext cx="1964965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&lt;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&gt;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&lt;&gt;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=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not 3 = 4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F054922-E7CB-894D-88AD-1A1F97C05EF0}"/>
              </a:ext>
            </a:extLst>
          </p:cNvPr>
          <p:cNvSpPr txBox="1">
            <a:spLocks/>
          </p:cNvSpPr>
          <p:nvPr/>
        </p:nvSpPr>
        <p:spPr>
          <a:xfrm>
            <a:off x="7183612" y="4142512"/>
            <a:ext cx="1964965" cy="32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chemeClr val="accent6"/>
                </a:solidFill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not (3 = 4)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4750FC-EEDA-A145-A093-96CE3CA96B89}"/>
              </a:ext>
            </a:extLst>
          </p:cNvPr>
          <p:cNvCxnSpPr>
            <a:cxnSpLocks/>
          </p:cNvCxnSpPr>
          <p:nvPr/>
        </p:nvCxnSpPr>
        <p:spPr>
          <a:xfrm flipV="1">
            <a:off x="7237714" y="3921075"/>
            <a:ext cx="945397" cy="92991"/>
          </a:xfrm>
          <a:prstGeom prst="line">
            <a:avLst/>
          </a:prstGeom>
          <a:ln w="38100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8" grpId="0"/>
      <p:bldP spid="19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A8A-8E32-9242-8B8A-6A5E8DB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Bindinger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værdier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62AF7A-D145-F541-B476-E9CADA8A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341" y="2512261"/>
            <a:ext cx="4817535" cy="9678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4D51D-D1EC-CF48-BA06-5F00DEC7CCE6}"/>
              </a:ext>
            </a:extLst>
          </p:cNvPr>
          <p:cNvSpPr txBox="1">
            <a:spLocks/>
          </p:cNvSpPr>
          <p:nvPr/>
        </p:nvSpPr>
        <p:spPr>
          <a:xfrm>
            <a:off x="760555" y="2474359"/>
            <a:ext cx="5105400" cy="47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"World” in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60804-E5BD-D744-99F0-A3D9E4A6B4E6}"/>
              </a:ext>
            </a:extLst>
          </p:cNvPr>
          <p:cNvCxnSpPr>
            <a:cxnSpLocks/>
          </p:cNvCxnSpPr>
          <p:nvPr/>
        </p:nvCxnSpPr>
        <p:spPr>
          <a:xfrm>
            <a:off x="5722022" y="1833339"/>
            <a:ext cx="0" cy="296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57A3A7-3D15-C045-B399-8ADADE62F6FA}"/>
              </a:ext>
            </a:extLst>
          </p:cNvPr>
          <p:cNvCxnSpPr>
            <a:cxnSpLocks/>
          </p:cNvCxnSpPr>
          <p:nvPr/>
        </p:nvCxnSpPr>
        <p:spPr>
          <a:xfrm>
            <a:off x="480274" y="4796241"/>
            <a:ext cx="10879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137E81-60E3-6748-A023-B84C1B92C57D}"/>
              </a:ext>
            </a:extLst>
          </p:cNvPr>
          <p:cNvSpPr txBox="1"/>
          <p:nvPr/>
        </p:nvSpPr>
        <p:spPr>
          <a:xfrm>
            <a:off x="5973963" y="1945845"/>
            <a:ext cx="2496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Lightweight syntax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91C0B-93EB-9C4B-A7C8-D20A92E3A1EC}"/>
              </a:ext>
            </a:extLst>
          </p:cNvPr>
          <p:cNvSpPr txBox="1"/>
          <p:nvPr/>
        </p:nvSpPr>
        <p:spPr>
          <a:xfrm>
            <a:off x="510177" y="1945839"/>
            <a:ext cx="20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verbose syntax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D62AD6E-1B75-1647-9398-FEDF93D32EA3}"/>
              </a:ext>
            </a:extLst>
          </p:cNvPr>
          <p:cNvSpPr txBox="1">
            <a:spLocks/>
          </p:cNvSpPr>
          <p:nvPr/>
        </p:nvSpPr>
        <p:spPr>
          <a:xfrm>
            <a:off x="6190476" y="3915429"/>
            <a:ext cx="4817535" cy="96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18BC89-CAB2-224B-BD35-30E16FA35387}"/>
              </a:ext>
            </a:extLst>
          </p:cNvPr>
          <p:cNvSpPr txBox="1"/>
          <p:nvPr/>
        </p:nvSpPr>
        <p:spPr>
          <a:xfrm>
            <a:off x="5973966" y="3342153"/>
            <a:ext cx="1796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Optional ‘do’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AE97E3-8D48-F148-8E63-27700B43B071}"/>
              </a:ext>
            </a:extLst>
          </p:cNvPr>
          <p:cNvCxnSpPr>
            <a:cxnSpLocks/>
          </p:cNvCxnSpPr>
          <p:nvPr/>
        </p:nvCxnSpPr>
        <p:spPr>
          <a:xfrm>
            <a:off x="5973964" y="3255905"/>
            <a:ext cx="50679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AEAFC6F-A80D-A744-98E5-E064421C65E4}"/>
              </a:ext>
            </a:extLst>
          </p:cNvPr>
          <p:cNvSpPr txBox="1">
            <a:spLocks/>
          </p:cNvSpPr>
          <p:nvPr/>
        </p:nvSpPr>
        <p:spPr>
          <a:xfrm>
            <a:off x="760555" y="5405229"/>
            <a:ext cx="8796454" cy="44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"World" in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name;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"Goodbye %A" 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010B7F-9E0C-1148-A82C-FEAB7E87FC49}"/>
              </a:ext>
            </a:extLst>
          </p:cNvPr>
          <p:cNvSpPr txBox="1"/>
          <p:nvPr/>
        </p:nvSpPr>
        <p:spPr>
          <a:xfrm>
            <a:off x="510177" y="4861015"/>
            <a:ext cx="145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Sekvenser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4901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B527-7515-2B4B-B75B-C334647B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Nøgleord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bruges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navne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7B49-FB6A-4A4E-ABC2-7339E15A8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0CF37CB-012A-1C4B-8106-24676A258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1" y="1409493"/>
            <a:ext cx="11659099" cy="54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4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A8A-8E32-9242-8B8A-6A5E8DB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Virkefelter</a:t>
            </a:r>
            <a:r>
              <a:rPr lang="en-GB" dirty="0"/>
              <a:t> (scope)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6D5DB84-E919-EF48-AFF4-8D5A0EFD8999}"/>
              </a:ext>
            </a:extLst>
          </p:cNvPr>
          <p:cNvSpPr txBox="1">
            <a:spLocks/>
          </p:cNvSpPr>
          <p:nvPr/>
        </p:nvSpPr>
        <p:spPr>
          <a:xfrm>
            <a:off x="3504584" y="2054631"/>
            <a:ext cx="3929154" cy="107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%s" name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7BC465-2A38-FD47-B905-DEC10D569BD8}"/>
              </a:ext>
            </a:extLst>
          </p:cNvPr>
          <p:cNvSpPr txBox="1"/>
          <p:nvPr/>
        </p:nvSpPr>
        <p:spPr>
          <a:xfrm>
            <a:off x="3254204" y="1466384"/>
            <a:ext cx="5925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Navne</a:t>
            </a:r>
            <a:r>
              <a:rPr lang="en-GB" sz="2400" dirty="0"/>
              <a:t> (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yderste</a:t>
            </a:r>
            <a:r>
              <a:rPr lang="en-GB" sz="2400" dirty="0"/>
              <a:t> </a:t>
            </a:r>
            <a:r>
              <a:rPr lang="en-GB" sz="2400" dirty="0" err="1"/>
              <a:t>virkefelt</a:t>
            </a:r>
            <a:r>
              <a:rPr lang="en-GB" sz="2400" dirty="0"/>
              <a:t>) </a:t>
            </a:r>
            <a:r>
              <a:rPr lang="en-GB" sz="2400" dirty="0" err="1"/>
              <a:t>kan</a:t>
            </a:r>
            <a:r>
              <a:rPr lang="en-GB" sz="2400" dirty="0"/>
              <a:t> </a:t>
            </a:r>
            <a:r>
              <a:rPr lang="en-GB" sz="2400" dirty="0" err="1"/>
              <a:t>ikke</a:t>
            </a:r>
            <a:r>
              <a:rPr lang="en-GB" sz="2400" dirty="0"/>
              <a:t> </a:t>
            </a:r>
            <a:r>
              <a:rPr lang="en-GB" sz="2400" dirty="0" err="1"/>
              <a:t>overskrives</a:t>
            </a:r>
            <a:endParaRPr lang="en-GB" sz="2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126CC79-D1D0-0142-92F0-870AE622FD74}"/>
              </a:ext>
            </a:extLst>
          </p:cNvPr>
          <p:cNvSpPr txBox="1">
            <a:spLocks/>
          </p:cNvSpPr>
          <p:nvPr/>
        </p:nvSpPr>
        <p:spPr>
          <a:xfrm>
            <a:off x="3504587" y="3889622"/>
            <a:ext cx="4123679" cy="283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 = "Hello"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let name = "Anders"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629AA-59CF-8545-8E76-2CB626811C2A}"/>
              </a:ext>
            </a:extLst>
          </p:cNvPr>
          <p:cNvSpPr txBox="1"/>
          <p:nvPr/>
        </p:nvSpPr>
        <p:spPr>
          <a:xfrm>
            <a:off x="3254206" y="3292430"/>
            <a:ext cx="3345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Virkefelter</a:t>
            </a:r>
            <a:r>
              <a:rPr lang="en-GB" sz="2400" dirty="0"/>
              <a:t> via </a:t>
            </a:r>
            <a:r>
              <a:rPr lang="en-GB" sz="2400" dirty="0" err="1"/>
              <a:t>parenteser</a:t>
            </a:r>
            <a:endParaRPr lang="en-GB" sz="2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7FAD3F-4C29-6645-B95C-D79E31F1B5FD}"/>
              </a:ext>
            </a:extLst>
          </p:cNvPr>
          <p:cNvCxnSpPr>
            <a:cxnSpLocks/>
          </p:cNvCxnSpPr>
          <p:nvPr/>
        </p:nvCxnSpPr>
        <p:spPr>
          <a:xfrm>
            <a:off x="3254205" y="3279149"/>
            <a:ext cx="5925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ame 10">
            <a:extLst>
              <a:ext uri="{FF2B5EF4-FFF2-40B4-BE49-F238E27FC236}">
                <a16:creationId xmlns:a16="http://schemas.microsoft.com/office/drawing/2014/main" id="{1589F8F8-BFCD-0C4F-A8F5-A055BD6FA203}"/>
              </a:ext>
            </a:extLst>
          </p:cNvPr>
          <p:cNvSpPr/>
          <p:nvPr/>
        </p:nvSpPr>
        <p:spPr>
          <a:xfrm>
            <a:off x="3470718" y="3872691"/>
            <a:ext cx="3963019" cy="28498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16DD260F-77CB-F443-A7F1-CB3D5A802CD3}"/>
              </a:ext>
            </a:extLst>
          </p:cNvPr>
          <p:cNvSpPr/>
          <p:nvPr/>
        </p:nvSpPr>
        <p:spPr>
          <a:xfrm>
            <a:off x="3649138" y="5222229"/>
            <a:ext cx="3276599" cy="7712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A077A-15B8-7A41-B80A-C87683361FE3}"/>
              </a:ext>
            </a:extLst>
          </p:cNvPr>
          <p:cNvSpPr txBox="1"/>
          <p:nvPr/>
        </p:nvSpPr>
        <p:spPr>
          <a:xfrm>
            <a:off x="7433734" y="3776679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63494-A9FF-2F41-B3E9-47CFC3C8FA2D}"/>
              </a:ext>
            </a:extLst>
          </p:cNvPr>
          <p:cNvSpPr txBox="1"/>
          <p:nvPr/>
        </p:nvSpPr>
        <p:spPr>
          <a:xfrm>
            <a:off x="6894979" y="5106350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600673-58B3-F347-9773-ECF3658B51EA}"/>
              </a:ext>
            </a:extLst>
          </p:cNvPr>
          <p:cNvCxnSpPr/>
          <p:nvPr/>
        </p:nvCxnSpPr>
        <p:spPr>
          <a:xfrm flipV="1">
            <a:off x="3470718" y="2054631"/>
            <a:ext cx="2811551" cy="107183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2A515B-5110-A44C-AB8C-007E3B6547EB}"/>
              </a:ext>
            </a:extLst>
          </p:cNvPr>
          <p:cNvCxnSpPr>
            <a:cxnSpLocks/>
          </p:cNvCxnSpPr>
          <p:nvPr/>
        </p:nvCxnSpPr>
        <p:spPr>
          <a:xfrm>
            <a:off x="3470718" y="2054631"/>
            <a:ext cx="2811551" cy="107183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1" grpId="0" animBg="1"/>
      <p:bldP spid="25" grpId="0" animBg="1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3928</TotalTime>
  <Words>549</Words>
  <Application>Microsoft Macintosh PowerPoint</Application>
  <PresentationFormat>Widescreen</PresentationFormat>
  <Paragraphs>128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DejaVu Sans Book</vt:lpstr>
      <vt:lpstr>Office Theme</vt:lpstr>
      <vt:lpstr>Programmering og Problemløsning</vt:lpstr>
      <vt:lpstr>Nøglekoncepter</vt:lpstr>
      <vt:lpstr>Operatorer og præcedens</vt:lpstr>
      <vt:lpstr>Præcedens og association</vt:lpstr>
      <vt:lpstr>Operatorer og præcedens</vt:lpstr>
      <vt:lpstr>String slicing,boolske værdier og operatorer</vt:lpstr>
      <vt:lpstr>Bindinger af værdier</vt:lpstr>
      <vt:lpstr>Nøgleord kan ikke bruges som navne</vt:lpstr>
      <vt:lpstr>Virkefelter (scope)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60</cp:revision>
  <dcterms:created xsi:type="dcterms:W3CDTF">2018-09-04T07:39:02Z</dcterms:created>
  <dcterms:modified xsi:type="dcterms:W3CDTF">2018-09-17T12:37:52Z</dcterms:modified>
</cp:coreProperties>
</file>