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6" r:id="rId4"/>
    <p:sldId id="294" r:id="rId5"/>
    <p:sldId id="297" r:id="rId6"/>
    <p:sldId id="299" r:id="rId7"/>
    <p:sldId id="300" r:id="rId8"/>
    <p:sldId id="298" r:id="rId9"/>
    <p:sldId id="301" r:id="rId10"/>
    <p:sldId id="302" r:id="rId11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75"/>
    <p:restoredTop sz="91324"/>
  </p:normalViewPr>
  <p:slideViewPr>
    <p:cSldViewPr snapToGrid="0" snapToObjects="1">
      <p:cViewPr varScale="1">
        <p:scale>
          <a:sx n="60" d="100"/>
          <a:sy n="60" d="100"/>
        </p:scale>
        <p:origin x="184" y="424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84B5B-FD98-EE40-8A1D-F5498D9E716C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35CB52-4E1A-BF4B-8153-F82C61929D78}">
      <dgm:prSet phldrT="[Text]" custT="1"/>
      <dgm:spPr/>
      <dgm:t>
        <a:bodyPr/>
        <a:lstStyle/>
        <a:p>
          <a:pPr algn="l"/>
          <a:r>
            <a:rPr lang="en-US" sz="1800" dirty="0"/>
            <a:t>name = "Jon"</a:t>
          </a:r>
          <a:br>
            <a:rPr lang="en-US" sz="1800" dirty="0"/>
          </a:br>
          <a:r>
            <a:rPr lang="en-US" sz="1800" dirty="0"/>
            <a:t>greeting = "Hello"</a:t>
          </a:r>
        </a:p>
      </dgm:t>
    </dgm:pt>
    <dgm:pt modelId="{24B9E7AB-59FE-2D40-A67F-30B7FDD29102}" type="parTrans" cxnId="{75D89644-DE70-D346-A181-CC701374DA7F}">
      <dgm:prSet/>
      <dgm:spPr/>
      <dgm:t>
        <a:bodyPr/>
        <a:lstStyle/>
        <a:p>
          <a:endParaRPr lang="en-US"/>
        </a:p>
      </dgm:t>
    </dgm:pt>
    <dgm:pt modelId="{B8592F88-5B4F-3240-9440-3A100CB0EBBB}" type="sibTrans" cxnId="{75D89644-DE70-D346-A181-CC701374DA7F}">
      <dgm:prSet/>
      <dgm:spPr/>
      <dgm:t>
        <a:bodyPr/>
        <a:lstStyle/>
        <a:p>
          <a:endParaRPr lang="en-US"/>
        </a:p>
      </dgm:t>
    </dgm:pt>
    <dgm:pt modelId="{5D184DA1-5393-774D-A95D-3F331B98EC14}">
      <dgm:prSet phldrT="[Text]" custT="1"/>
      <dgm:spPr/>
      <dgm:t>
        <a:bodyPr/>
        <a:lstStyle/>
        <a:p>
          <a:r>
            <a:rPr lang="en-US" sz="1800" dirty="0"/>
            <a:t>name = "Anders"</a:t>
          </a:r>
        </a:p>
      </dgm:t>
    </dgm:pt>
    <dgm:pt modelId="{9AC738F8-4FA0-EC43-9F84-84350C1833DE}" type="parTrans" cxnId="{21D62060-4014-AD48-86C5-24CBBA7E5DE6}">
      <dgm:prSet/>
      <dgm:spPr/>
      <dgm:t>
        <a:bodyPr/>
        <a:lstStyle/>
        <a:p>
          <a:endParaRPr lang="en-US"/>
        </a:p>
      </dgm:t>
    </dgm:pt>
    <dgm:pt modelId="{97089C23-A983-8D49-92B7-159373766094}" type="sibTrans" cxnId="{21D62060-4014-AD48-86C5-24CBBA7E5DE6}">
      <dgm:prSet/>
      <dgm:spPr/>
      <dgm:t>
        <a:bodyPr/>
        <a:lstStyle/>
        <a:p>
          <a:endParaRPr lang="en-US"/>
        </a:p>
      </dgm:t>
    </dgm:pt>
    <dgm:pt modelId="{B1D63ACE-5EBE-7F4F-ABF7-3D167AC25F80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4316323D-8677-5243-A908-2A31244EC84C}" type="parTrans" cxnId="{3F745BF1-6329-0E4D-87F0-5F1776F80AC1}">
      <dgm:prSet/>
      <dgm:spPr/>
      <dgm:t>
        <a:bodyPr/>
        <a:lstStyle/>
        <a:p>
          <a:endParaRPr lang="en-US"/>
        </a:p>
      </dgm:t>
    </dgm:pt>
    <dgm:pt modelId="{BA291F3D-8FE3-9849-B66D-C3E1C2A900AD}" type="sibTrans" cxnId="{3F745BF1-6329-0E4D-87F0-5F1776F80AC1}">
      <dgm:prSet/>
      <dgm:spPr/>
      <dgm:t>
        <a:bodyPr/>
        <a:lstStyle/>
        <a:p>
          <a:endParaRPr lang="en-US"/>
        </a:p>
      </dgm:t>
    </dgm:pt>
    <dgm:pt modelId="{41C97EA5-993E-AE42-A528-681B91CA27F7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06ED41E8-3318-254A-B25B-96937639EFA5}" type="parTrans" cxnId="{439BE38E-C767-CA4C-AE64-B5D8F57ED67C}">
      <dgm:prSet/>
      <dgm:spPr/>
      <dgm:t>
        <a:bodyPr/>
        <a:lstStyle/>
        <a:p>
          <a:endParaRPr lang="en-US"/>
        </a:p>
      </dgm:t>
    </dgm:pt>
    <dgm:pt modelId="{FA733000-30B3-6541-9358-64AFA5031444}" type="sibTrans" cxnId="{439BE38E-C767-CA4C-AE64-B5D8F57ED67C}">
      <dgm:prSet/>
      <dgm:spPr/>
      <dgm:t>
        <a:bodyPr/>
        <a:lstStyle/>
        <a:p>
          <a:endParaRPr lang="en-US"/>
        </a:p>
      </dgm:t>
    </dgm:pt>
    <dgm:pt modelId="{B2AED0B2-393B-2947-8D70-067299E0C01B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DA677E55-1674-3C41-AC71-7861E81B6F06}" type="parTrans" cxnId="{371882B6-4CC9-0841-9917-A1C0D3D3DA4C}">
      <dgm:prSet/>
      <dgm:spPr/>
      <dgm:t>
        <a:bodyPr/>
        <a:lstStyle/>
        <a:p>
          <a:endParaRPr lang="en-US"/>
        </a:p>
      </dgm:t>
    </dgm:pt>
    <dgm:pt modelId="{F2177198-00B5-C847-99A2-988211D95B17}" type="sibTrans" cxnId="{371882B6-4CC9-0841-9917-A1C0D3D3DA4C}">
      <dgm:prSet/>
      <dgm:spPr/>
      <dgm:t>
        <a:bodyPr/>
        <a:lstStyle/>
        <a:p>
          <a:endParaRPr lang="en-US"/>
        </a:p>
      </dgm:t>
    </dgm:pt>
    <dgm:pt modelId="{66B38B75-B018-C748-B8F7-85010E84C853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4E4AD8F-144A-704B-AFB3-F3910E0331D2}" type="parTrans" cxnId="{9BF30443-9951-224D-8C7C-2362C600C6C3}">
      <dgm:prSet/>
      <dgm:spPr/>
      <dgm:t>
        <a:bodyPr/>
        <a:lstStyle/>
        <a:p>
          <a:endParaRPr lang="en-US"/>
        </a:p>
      </dgm:t>
    </dgm:pt>
    <dgm:pt modelId="{52048179-12DB-394A-B4C3-1BE654C16627}" type="sibTrans" cxnId="{9BF30443-9951-224D-8C7C-2362C600C6C3}">
      <dgm:prSet/>
      <dgm:spPr/>
      <dgm:t>
        <a:bodyPr/>
        <a:lstStyle/>
        <a:p>
          <a:endParaRPr lang="en-US"/>
        </a:p>
      </dgm:t>
    </dgm:pt>
    <dgm:pt modelId="{2BA14EA0-A69A-E646-80F2-E95314D9EFD9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94409E5D-4B43-4942-BF99-B375FD9BF692}" type="parTrans" cxnId="{C4A13495-DD2B-764B-9D90-4F3849BF2F64}">
      <dgm:prSet/>
      <dgm:spPr/>
      <dgm:t>
        <a:bodyPr/>
        <a:lstStyle/>
        <a:p>
          <a:endParaRPr lang="en-US"/>
        </a:p>
      </dgm:t>
    </dgm:pt>
    <dgm:pt modelId="{5734925A-8E9B-2E4F-BF9E-D11F1BADA198}" type="sibTrans" cxnId="{C4A13495-DD2B-764B-9D90-4F3849BF2F64}">
      <dgm:prSet/>
      <dgm:spPr/>
      <dgm:t>
        <a:bodyPr/>
        <a:lstStyle/>
        <a:p>
          <a:endParaRPr lang="en-US"/>
        </a:p>
      </dgm:t>
    </dgm:pt>
    <dgm:pt modelId="{74DDB6B2-3C19-5445-8673-DF4D89759985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FC0FD3F8-BCB0-5D45-9A49-E53AA98E620F}" type="sibTrans" cxnId="{6AE36C64-B9CD-5449-951B-8E7D5C13001F}">
      <dgm:prSet/>
      <dgm:spPr/>
      <dgm:t>
        <a:bodyPr/>
        <a:lstStyle/>
        <a:p>
          <a:endParaRPr lang="en-US"/>
        </a:p>
      </dgm:t>
    </dgm:pt>
    <dgm:pt modelId="{08ABD19A-47B8-5D4F-8A54-C89D6D097030}" type="parTrans" cxnId="{6AE36C64-B9CD-5449-951B-8E7D5C13001F}">
      <dgm:prSet/>
      <dgm:spPr/>
      <dgm:t>
        <a:bodyPr/>
        <a:lstStyle/>
        <a:p>
          <a:endParaRPr lang="en-US"/>
        </a:p>
      </dgm:t>
    </dgm:pt>
    <dgm:pt modelId="{4A7713FD-9F82-4A48-9132-64417597F24B}" type="pres">
      <dgm:prSet presAssocID="{B8084B5B-FD98-EE40-8A1D-F5498D9E716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D1FBB5D-9A6E-4043-B3EB-0143128CF9D8}" type="pres">
      <dgm:prSet presAssocID="{B8084B5B-FD98-EE40-8A1D-F5498D9E716C}" presName="hierFlow" presStyleCnt="0"/>
      <dgm:spPr/>
    </dgm:pt>
    <dgm:pt modelId="{F8D4798C-E307-3941-A6AB-0A19BA8EC797}" type="pres">
      <dgm:prSet presAssocID="{B8084B5B-FD98-EE40-8A1D-F5498D9E716C}" presName="firstBuf" presStyleCnt="0"/>
      <dgm:spPr/>
    </dgm:pt>
    <dgm:pt modelId="{9586DBD3-AF8D-B649-8398-1B15E0C5AA41}" type="pres">
      <dgm:prSet presAssocID="{B8084B5B-FD98-EE40-8A1D-F5498D9E716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9320FD8-4933-3944-93C7-88240191A41F}" type="pres">
      <dgm:prSet presAssocID="{1135CB52-4E1A-BF4B-8153-F82C61929D78}" presName="Name17" presStyleCnt="0"/>
      <dgm:spPr/>
    </dgm:pt>
    <dgm:pt modelId="{9023E39C-C9A3-CA44-8AD1-46B891BA79A7}" type="pres">
      <dgm:prSet presAssocID="{1135CB52-4E1A-BF4B-8153-F82C61929D78}" presName="level1Shape" presStyleLbl="node0" presStyleIdx="0" presStyleCnt="1">
        <dgm:presLayoutVars>
          <dgm:chPref val="3"/>
        </dgm:presLayoutVars>
      </dgm:prSet>
      <dgm:spPr/>
    </dgm:pt>
    <dgm:pt modelId="{A783A059-A896-6249-992E-E753A85AB3BE}" type="pres">
      <dgm:prSet presAssocID="{1135CB52-4E1A-BF4B-8153-F82C61929D78}" presName="hierChild2" presStyleCnt="0"/>
      <dgm:spPr/>
    </dgm:pt>
    <dgm:pt modelId="{0038C195-A139-F046-B71E-84CB7CD9A86E}" type="pres">
      <dgm:prSet presAssocID="{9AC738F8-4FA0-EC43-9F84-84350C1833DE}" presName="Name25" presStyleLbl="parChTrans1D2" presStyleIdx="0" presStyleCnt="2"/>
      <dgm:spPr/>
    </dgm:pt>
    <dgm:pt modelId="{E9314D0D-236A-484C-B9C5-8997AD483CDA}" type="pres">
      <dgm:prSet presAssocID="{9AC738F8-4FA0-EC43-9F84-84350C1833DE}" presName="connTx" presStyleLbl="parChTrans1D2" presStyleIdx="0" presStyleCnt="2"/>
      <dgm:spPr/>
    </dgm:pt>
    <dgm:pt modelId="{3E33389A-1F5C-A34E-84DE-8F372DA8862F}" type="pres">
      <dgm:prSet presAssocID="{5D184DA1-5393-774D-A95D-3F331B98EC14}" presName="Name30" presStyleCnt="0"/>
      <dgm:spPr/>
    </dgm:pt>
    <dgm:pt modelId="{83510C4D-1B9B-0044-B0FC-797920BAECCF}" type="pres">
      <dgm:prSet presAssocID="{5D184DA1-5393-774D-A95D-3F331B98EC14}" presName="level2Shape" presStyleLbl="node2" presStyleIdx="0" presStyleCnt="2"/>
      <dgm:spPr/>
    </dgm:pt>
    <dgm:pt modelId="{EAA5650E-9B39-E544-9C0E-69B4E2B67C43}" type="pres">
      <dgm:prSet presAssocID="{5D184DA1-5393-774D-A95D-3F331B98EC14}" presName="hierChild3" presStyleCnt="0"/>
      <dgm:spPr/>
    </dgm:pt>
    <dgm:pt modelId="{3ACAE673-C7FA-D24A-A917-8857FF8FDE2D}" type="pres">
      <dgm:prSet presAssocID="{4316323D-8677-5243-A908-2A31244EC84C}" presName="Name25" presStyleLbl="parChTrans1D3" presStyleIdx="0" presStyleCnt="2"/>
      <dgm:spPr/>
    </dgm:pt>
    <dgm:pt modelId="{F7EA28F9-F45B-9647-A16D-CB7FE6DC7C94}" type="pres">
      <dgm:prSet presAssocID="{4316323D-8677-5243-A908-2A31244EC84C}" presName="connTx" presStyleLbl="parChTrans1D3" presStyleIdx="0" presStyleCnt="2"/>
      <dgm:spPr/>
    </dgm:pt>
    <dgm:pt modelId="{2C45DD1F-A8E8-5048-9872-F3A7437569FB}" type="pres">
      <dgm:prSet presAssocID="{B1D63ACE-5EBE-7F4F-ABF7-3D167AC25F80}" presName="Name30" presStyleCnt="0"/>
      <dgm:spPr/>
    </dgm:pt>
    <dgm:pt modelId="{A6ACF598-0961-4B40-8520-327286AB81CC}" type="pres">
      <dgm:prSet presAssocID="{B1D63ACE-5EBE-7F4F-ABF7-3D167AC25F80}" presName="level2Shape" presStyleLbl="node3" presStyleIdx="0" presStyleCnt="2"/>
      <dgm:spPr/>
    </dgm:pt>
    <dgm:pt modelId="{A55618E2-70C8-AA45-8815-B983FB880A22}" type="pres">
      <dgm:prSet presAssocID="{B1D63ACE-5EBE-7F4F-ABF7-3D167AC25F80}" presName="hierChild3" presStyleCnt="0"/>
      <dgm:spPr/>
    </dgm:pt>
    <dgm:pt modelId="{2D7C3C9A-98BE-C44A-BFF5-6E6DA6B89BE1}" type="pres">
      <dgm:prSet presAssocID="{08ABD19A-47B8-5D4F-8A54-C89D6D097030}" presName="Name25" presStyleLbl="parChTrans1D3" presStyleIdx="1" presStyleCnt="2"/>
      <dgm:spPr/>
    </dgm:pt>
    <dgm:pt modelId="{5331CACD-6350-0142-ACD7-73A205F643F9}" type="pres">
      <dgm:prSet presAssocID="{08ABD19A-47B8-5D4F-8A54-C89D6D097030}" presName="connTx" presStyleLbl="parChTrans1D3" presStyleIdx="1" presStyleCnt="2"/>
      <dgm:spPr/>
    </dgm:pt>
    <dgm:pt modelId="{063B15E4-D604-264B-AE8D-3BC9261A4945}" type="pres">
      <dgm:prSet presAssocID="{74DDB6B2-3C19-5445-8673-DF4D89759985}" presName="Name30" presStyleCnt="0"/>
      <dgm:spPr/>
    </dgm:pt>
    <dgm:pt modelId="{4B876D69-B745-CD47-869A-050581926199}" type="pres">
      <dgm:prSet presAssocID="{74DDB6B2-3C19-5445-8673-DF4D89759985}" presName="level2Shape" presStyleLbl="node3" presStyleIdx="1" presStyleCnt="2"/>
      <dgm:spPr/>
    </dgm:pt>
    <dgm:pt modelId="{A4C06A82-9459-EC4E-B8B9-6177329E1DEB}" type="pres">
      <dgm:prSet presAssocID="{74DDB6B2-3C19-5445-8673-DF4D89759985}" presName="hierChild3" presStyleCnt="0"/>
      <dgm:spPr/>
    </dgm:pt>
    <dgm:pt modelId="{1BACFBB7-678C-6840-AF55-E9BC79C55FCE}" type="pres">
      <dgm:prSet presAssocID="{06ED41E8-3318-254A-B25B-96937639EFA5}" presName="Name25" presStyleLbl="parChTrans1D2" presStyleIdx="1" presStyleCnt="2"/>
      <dgm:spPr/>
    </dgm:pt>
    <dgm:pt modelId="{F0B95E29-0581-CB40-ACE5-826637F60B92}" type="pres">
      <dgm:prSet presAssocID="{06ED41E8-3318-254A-B25B-96937639EFA5}" presName="connTx" presStyleLbl="parChTrans1D2" presStyleIdx="1" presStyleCnt="2"/>
      <dgm:spPr/>
    </dgm:pt>
    <dgm:pt modelId="{91DAC8B5-2007-4E4A-AD53-A06B1210ACD9}" type="pres">
      <dgm:prSet presAssocID="{41C97EA5-993E-AE42-A528-681B91CA27F7}" presName="Name30" presStyleCnt="0"/>
      <dgm:spPr/>
    </dgm:pt>
    <dgm:pt modelId="{438194F5-DB68-F14B-92E3-F696A37F698F}" type="pres">
      <dgm:prSet presAssocID="{41C97EA5-993E-AE42-A528-681B91CA27F7}" presName="level2Shape" presStyleLbl="node2" presStyleIdx="1" presStyleCnt="2"/>
      <dgm:spPr/>
    </dgm:pt>
    <dgm:pt modelId="{40A9194A-AD15-6941-BFB8-440CD573B8DE}" type="pres">
      <dgm:prSet presAssocID="{41C97EA5-993E-AE42-A528-681B91CA27F7}" presName="hierChild3" presStyleCnt="0"/>
      <dgm:spPr/>
    </dgm:pt>
    <dgm:pt modelId="{182F3BB8-39AB-1C49-A961-B7518A6144C4}" type="pres">
      <dgm:prSet presAssocID="{B8084B5B-FD98-EE40-8A1D-F5498D9E716C}" presName="bgShapesFlow" presStyleCnt="0"/>
      <dgm:spPr/>
    </dgm:pt>
    <dgm:pt modelId="{C7ECA841-CCB2-3244-A7B4-14414263CA73}" type="pres">
      <dgm:prSet presAssocID="{B2AED0B2-393B-2947-8D70-067299E0C01B}" presName="rectComp" presStyleCnt="0"/>
      <dgm:spPr/>
    </dgm:pt>
    <dgm:pt modelId="{8F217257-C7D0-B447-8C35-01CCE7E9BE1B}" type="pres">
      <dgm:prSet presAssocID="{B2AED0B2-393B-2947-8D70-067299E0C01B}" presName="bgRect" presStyleLbl="bgShp" presStyleIdx="0" presStyleCnt="3"/>
      <dgm:spPr/>
    </dgm:pt>
    <dgm:pt modelId="{5BD79537-AD98-A441-A1BE-5E8A8F01D364}" type="pres">
      <dgm:prSet presAssocID="{B2AED0B2-393B-2947-8D70-067299E0C01B}" presName="bgRectTx" presStyleLbl="bgShp" presStyleIdx="0" presStyleCnt="3">
        <dgm:presLayoutVars>
          <dgm:bulletEnabled val="1"/>
        </dgm:presLayoutVars>
      </dgm:prSet>
      <dgm:spPr/>
    </dgm:pt>
    <dgm:pt modelId="{4D659EC5-CFC9-C547-98A9-1CDD06454D0D}" type="pres">
      <dgm:prSet presAssocID="{B2AED0B2-393B-2947-8D70-067299E0C01B}" presName="spComp" presStyleCnt="0"/>
      <dgm:spPr/>
    </dgm:pt>
    <dgm:pt modelId="{5C00D338-D908-AC4B-ADAC-135B15F2D104}" type="pres">
      <dgm:prSet presAssocID="{B2AED0B2-393B-2947-8D70-067299E0C01B}" presName="hSp" presStyleCnt="0"/>
      <dgm:spPr/>
    </dgm:pt>
    <dgm:pt modelId="{90B13573-22BA-4945-B9C6-42B126143D1A}" type="pres">
      <dgm:prSet presAssocID="{66B38B75-B018-C748-B8F7-85010E84C853}" presName="rectComp" presStyleCnt="0"/>
      <dgm:spPr/>
    </dgm:pt>
    <dgm:pt modelId="{C25827F5-3CA3-964C-9F3A-7B35CA2A3044}" type="pres">
      <dgm:prSet presAssocID="{66B38B75-B018-C748-B8F7-85010E84C853}" presName="bgRect" presStyleLbl="bgShp" presStyleIdx="1" presStyleCnt="3"/>
      <dgm:spPr/>
    </dgm:pt>
    <dgm:pt modelId="{BD68FB45-56BB-BF42-A44D-AD2B8EA19C56}" type="pres">
      <dgm:prSet presAssocID="{66B38B75-B018-C748-B8F7-85010E84C853}" presName="bgRectTx" presStyleLbl="bgShp" presStyleIdx="1" presStyleCnt="3">
        <dgm:presLayoutVars>
          <dgm:bulletEnabled val="1"/>
        </dgm:presLayoutVars>
      </dgm:prSet>
      <dgm:spPr/>
    </dgm:pt>
    <dgm:pt modelId="{DE9223B2-75F5-ED40-9B44-D579C45EFE71}" type="pres">
      <dgm:prSet presAssocID="{66B38B75-B018-C748-B8F7-85010E84C853}" presName="spComp" presStyleCnt="0"/>
      <dgm:spPr/>
    </dgm:pt>
    <dgm:pt modelId="{8221CAA6-3DC6-8143-B143-CF3ACAC5041D}" type="pres">
      <dgm:prSet presAssocID="{66B38B75-B018-C748-B8F7-85010E84C853}" presName="hSp" presStyleCnt="0"/>
      <dgm:spPr/>
    </dgm:pt>
    <dgm:pt modelId="{668992E6-DA5D-0F4B-A7E9-FA3F39469D31}" type="pres">
      <dgm:prSet presAssocID="{2BA14EA0-A69A-E646-80F2-E95314D9EFD9}" presName="rectComp" presStyleCnt="0"/>
      <dgm:spPr/>
    </dgm:pt>
    <dgm:pt modelId="{30F25B03-4CBD-304F-A483-1D7872001852}" type="pres">
      <dgm:prSet presAssocID="{2BA14EA0-A69A-E646-80F2-E95314D9EFD9}" presName="bgRect" presStyleLbl="bgShp" presStyleIdx="2" presStyleCnt="3"/>
      <dgm:spPr/>
    </dgm:pt>
    <dgm:pt modelId="{4E37074F-A9DF-B646-9545-F0CCCFE345B8}" type="pres">
      <dgm:prSet presAssocID="{2BA14EA0-A69A-E646-80F2-E95314D9EFD9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195030F-B38C-D34B-81F4-D1B74569DA13}" type="presOf" srcId="{9AC738F8-4FA0-EC43-9F84-84350C1833DE}" destId="{E9314D0D-236A-484C-B9C5-8997AD483CDA}" srcOrd="1" destOrd="0" presId="urn:microsoft.com/office/officeart/2005/8/layout/hierarchy5"/>
    <dgm:cxn modelId="{3075DD17-E4D3-A649-B73A-23CCB6FEB4C8}" type="presOf" srcId="{1135CB52-4E1A-BF4B-8153-F82C61929D78}" destId="{9023E39C-C9A3-CA44-8AD1-46B891BA79A7}" srcOrd="0" destOrd="0" presId="urn:microsoft.com/office/officeart/2005/8/layout/hierarchy5"/>
    <dgm:cxn modelId="{074FC52B-3EC0-4949-B905-3164EA1759EE}" type="presOf" srcId="{4316323D-8677-5243-A908-2A31244EC84C}" destId="{F7EA28F9-F45B-9647-A16D-CB7FE6DC7C94}" srcOrd="1" destOrd="0" presId="urn:microsoft.com/office/officeart/2005/8/layout/hierarchy5"/>
    <dgm:cxn modelId="{B0AB5D2E-57A4-B44C-ACD4-E8AD501AD349}" type="presOf" srcId="{5D184DA1-5393-774D-A95D-3F331B98EC14}" destId="{83510C4D-1B9B-0044-B0FC-797920BAECCF}" srcOrd="0" destOrd="0" presId="urn:microsoft.com/office/officeart/2005/8/layout/hierarchy5"/>
    <dgm:cxn modelId="{2F7AF238-8B08-D14C-98FA-43D6208B3802}" type="presOf" srcId="{B2AED0B2-393B-2947-8D70-067299E0C01B}" destId="{8F217257-C7D0-B447-8C35-01CCE7E9BE1B}" srcOrd="0" destOrd="0" presId="urn:microsoft.com/office/officeart/2005/8/layout/hierarchy5"/>
    <dgm:cxn modelId="{3385D640-E73E-6B46-A3C0-0299CC959855}" type="presOf" srcId="{08ABD19A-47B8-5D4F-8A54-C89D6D097030}" destId="{5331CACD-6350-0142-ACD7-73A205F643F9}" srcOrd="1" destOrd="0" presId="urn:microsoft.com/office/officeart/2005/8/layout/hierarchy5"/>
    <dgm:cxn modelId="{9BF30443-9951-224D-8C7C-2362C600C6C3}" srcId="{B8084B5B-FD98-EE40-8A1D-F5498D9E716C}" destId="{66B38B75-B018-C748-B8F7-85010E84C853}" srcOrd="2" destOrd="0" parTransId="{C4E4AD8F-144A-704B-AFB3-F3910E0331D2}" sibTransId="{52048179-12DB-394A-B4C3-1BE654C16627}"/>
    <dgm:cxn modelId="{75D89644-DE70-D346-A181-CC701374DA7F}" srcId="{B8084B5B-FD98-EE40-8A1D-F5498D9E716C}" destId="{1135CB52-4E1A-BF4B-8153-F82C61929D78}" srcOrd="0" destOrd="0" parTransId="{24B9E7AB-59FE-2D40-A67F-30B7FDD29102}" sibTransId="{B8592F88-5B4F-3240-9440-3A100CB0EBBB}"/>
    <dgm:cxn modelId="{7364C446-1F1A-8B44-9DB3-504A7B2A8539}" type="presOf" srcId="{B2AED0B2-393B-2947-8D70-067299E0C01B}" destId="{5BD79537-AD98-A441-A1BE-5E8A8F01D364}" srcOrd="1" destOrd="0" presId="urn:microsoft.com/office/officeart/2005/8/layout/hierarchy5"/>
    <dgm:cxn modelId="{F8FABF47-0CB0-534C-A73C-AB2F4F9676D1}" type="presOf" srcId="{66B38B75-B018-C748-B8F7-85010E84C853}" destId="{C25827F5-3CA3-964C-9F3A-7B35CA2A3044}" srcOrd="0" destOrd="0" presId="urn:microsoft.com/office/officeart/2005/8/layout/hierarchy5"/>
    <dgm:cxn modelId="{87D83F4F-41B2-854B-B7D8-D61C452A59B4}" type="presOf" srcId="{74DDB6B2-3C19-5445-8673-DF4D89759985}" destId="{4B876D69-B745-CD47-869A-050581926199}" srcOrd="0" destOrd="0" presId="urn:microsoft.com/office/officeart/2005/8/layout/hierarchy5"/>
    <dgm:cxn modelId="{E36BAF5A-E5B3-5440-8E1D-E9B42E851DBC}" type="presOf" srcId="{06ED41E8-3318-254A-B25B-96937639EFA5}" destId="{1BACFBB7-678C-6840-AF55-E9BC79C55FCE}" srcOrd="0" destOrd="0" presId="urn:microsoft.com/office/officeart/2005/8/layout/hierarchy5"/>
    <dgm:cxn modelId="{57B7645E-581F-8F42-9017-A26C5E67BE01}" type="presOf" srcId="{9AC738F8-4FA0-EC43-9F84-84350C1833DE}" destId="{0038C195-A139-F046-B71E-84CB7CD9A86E}" srcOrd="0" destOrd="0" presId="urn:microsoft.com/office/officeart/2005/8/layout/hierarchy5"/>
    <dgm:cxn modelId="{21D62060-4014-AD48-86C5-24CBBA7E5DE6}" srcId="{1135CB52-4E1A-BF4B-8153-F82C61929D78}" destId="{5D184DA1-5393-774D-A95D-3F331B98EC14}" srcOrd="0" destOrd="0" parTransId="{9AC738F8-4FA0-EC43-9F84-84350C1833DE}" sibTransId="{97089C23-A983-8D49-92B7-159373766094}"/>
    <dgm:cxn modelId="{AB819762-A3C8-C341-BB0F-A5E53D77BAAD}" type="presOf" srcId="{06ED41E8-3318-254A-B25B-96937639EFA5}" destId="{F0B95E29-0581-CB40-ACE5-826637F60B92}" srcOrd="1" destOrd="0" presId="urn:microsoft.com/office/officeart/2005/8/layout/hierarchy5"/>
    <dgm:cxn modelId="{6AE36C64-B9CD-5449-951B-8E7D5C13001F}" srcId="{5D184DA1-5393-774D-A95D-3F331B98EC14}" destId="{74DDB6B2-3C19-5445-8673-DF4D89759985}" srcOrd="1" destOrd="0" parTransId="{08ABD19A-47B8-5D4F-8A54-C89D6D097030}" sibTransId="{FC0FD3F8-BCB0-5D45-9A49-E53AA98E620F}"/>
    <dgm:cxn modelId="{53287888-12A9-0D40-B79D-92B2B261E58E}" type="presOf" srcId="{B1D63ACE-5EBE-7F4F-ABF7-3D167AC25F80}" destId="{A6ACF598-0961-4B40-8520-327286AB81CC}" srcOrd="0" destOrd="0" presId="urn:microsoft.com/office/officeart/2005/8/layout/hierarchy5"/>
    <dgm:cxn modelId="{B5BB088A-C2F3-274C-8B22-BBEFA8B5A2F1}" type="presOf" srcId="{B8084B5B-FD98-EE40-8A1D-F5498D9E716C}" destId="{4A7713FD-9F82-4A48-9132-64417597F24B}" srcOrd="0" destOrd="0" presId="urn:microsoft.com/office/officeart/2005/8/layout/hierarchy5"/>
    <dgm:cxn modelId="{439BE38E-C767-CA4C-AE64-B5D8F57ED67C}" srcId="{1135CB52-4E1A-BF4B-8153-F82C61929D78}" destId="{41C97EA5-993E-AE42-A528-681B91CA27F7}" srcOrd="1" destOrd="0" parTransId="{06ED41E8-3318-254A-B25B-96937639EFA5}" sibTransId="{FA733000-30B3-6541-9358-64AFA5031444}"/>
    <dgm:cxn modelId="{3EA41F91-35F0-C844-81FF-810A69F996ED}" type="presOf" srcId="{2BA14EA0-A69A-E646-80F2-E95314D9EFD9}" destId="{30F25B03-4CBD-304F-A483-1D7872001852}" srcOrd="0" destOrd="0" presId="urn:microsoft.com/office/officeart/2005/8/layout/hierarchy5"/>
    <dgm:cxn modelId="{C4A13495-DD2B-764B-9D90-4F3849BF2F64}" srcId="{B8084B5B-FD98-EE40-8A1D-F5498D9E716C}" destId="{2BA14EA0-A69A-E646-80F2-E95314D9EFD9}" srcOrd="3" destOrd="0" parTransId="{94409E5D-4B43-4942-BF99-B375FD9BF692}" sibTransId="{5734925A-8E9B-2E4F-BF9E-D11F1BADA198}"/>
    <dgm:cxn modelId="{E70BA59D-E36D-E842-A8C7-8758F76446FE}" type="presOf" srcId="{66B38B75-B018-C748-B8F7-85010E84C853}" destId="{BD68FB45-56BB-BF42-A44D-AD2B8EA19C56}" srcOrd="1" destOrd="0" presId="urn:microsoft.com/office/officeart/2005/8/layout/hierarchy5"/>
    <dgm:cxn modelId="{EDAA57A8-FAE3-3A4A-B6B6-7ABE2213AF1C}" type="presOf" srcId="{08ABD19A-47B8-5D4F-8A54-C89D6D097030}" destId="{2D7C3C9A-98BE-C44A-BFF5-6E6DA6B89BE1}" srcOrd="0" destOrd="0" presId="urn:microsoft.com/office/officeart/2005/8/layout/hierarchy5"/>
    <dgm:cxn modelId="{5A928FA8-93FC-D24E-8907-52CAB8768CAA}" type="presOf" srcId="{41C97EA5-993E-AE42-A528-681B91CA27F7}" destId="{438194F5-DB68-F14B-92E3-F696A37F698F}" srcOrd="0" destOrd="0" presId="urn:microsoft.com/office/officeart/2005/8/layout/hierarchy5"/>
    <dgm:cxn modelId="{371882B6-4CC9-0841-9917-A1C0D3D3DA4C}" srcId="{B8084B5B-FD98-EE40-8A1D-F5498D9E716C}" destId="{B2AED0B2-393B-2947-8D70-067299E0C01B}" srcOrd="1" destOrd="0" parTransId="{DA677E55-1674-3C41-AC71-7861E81B6F06}" sibTransId="{F2177198-00B5-C847-99A2-988211D95B17}"/>
    <dgm:cxn modelId="{E36BA2DC-11C6-AF46-9A9E-F4AC3629F34B}" type="presOf" srcId="{2BA14EA0-A69A-E646-80F2-E95314D9EFD9}" destId="{4E37074F-A9DF-B646-9545-F0CCCFE345B8}" srcOrd="1" destOrd="0" presId="urn:microsoft.com/office/officeart/2005/8/layout/hierarchy5"/>
    <dgm:cxn modelId="{88D2C4E2-711A-854B-828D-15C8A823953F}" type="presOf" srcId="{4316323D-8677-5243-A908-2A31244EC84C}" destId="{3ACAE673-C7FA-D24A-A917-8857FF8FDE2D}" srcOrd="0" destOrd="0" presId="urn:microsoft.com/office/officeart/2005/8/layout/hierarchy5"/>
    <dgm:cxn modelId="{3F745BF1-6329-0E4D-87F0-5F1776F80AC1}" srcId="{5D184DA1-5393-774D-A95D-3F331B98EC14}" destId="{B1D63ACE-5EBE-7F4F-ABF7-3D167AC25F80}" srcOrd="0" destOrd="0" parTransId="{4316323D-8677-5243-A908-2A31244EC84C}" sibTransId="{BA291F3D-8FE3-9849-B66D-C3E1C2A900AD}"/>
    <dgm:cxn modelId="{69F77E83-46BD-E64A-A002-C66EC5AABF02}" type="presParOf" srcId="{4A7713FD-9F82-4A48-9132-64417597F24B}" destId="{AD1FBB5D-9A6E-4043-B3EB-0143128CF9D8}" srcOrd="0" destOrd="0" presId="urn:microsoft.com/office/officeart/2005/8/layout/hierarchy5"/>
    <dgm:cxn modelId="{A77D19B4-FB38-FC4B-87E8-BE7DEFA71151}" type="presParOf" srcId="{AD1FBB5D-9A6E-4043-B3EB-0143128CF9D8}" destId="{F8D4798C-E307-3941-A6AB-0A19BA8EC797}" srcOrd="0" destOrd="0" presId="urn:microsoft.com/office/officeart/2005/8/layout/hierarchy5"/>
    <dgm:cxn modelId="{D2DACDDF-C484-FF42-B5C1-A3DBB37F548A}" type="presParOf" srcId="{AD1FBB5D-9A6E-4043-B3EB-0143128CF9D8}" destId="{9586DBD3-AF8D-B649-8398-1B15E0C5AA41}" srcOrd="1" destOrd="0" presId="urn:microsoft.com/office/officeart/2005/8/layout/hierarchy5"/>
    <dgm:cxn modelId="{3489B0B1-A11C-7A42-B8B0-CCE8628E5D41}" type="presParOf" srcId="{9586DBD3-AF8D-B649-8398-1B15E0C5AA41}" destId="{19320FD8-4933-3944-93C7-88240191A41F}" srcOrd="0" destOrd="0" presId="urn:microsoft.com/office/officeart/2005/8/layout/hierarchy5"/>
    <dgm:cxn modelId="{F83D8EA6-45D0-1344-8A71-2D4C6D796E08}" type="presParOf" srcId="{19320FD8-4933-3944-93C7-88240191A41F}" destId="{9023E39C-C9A3-CA44-8AD1-46B891BA79A7}" srcOrd="0" destOrd="0" presId="urn:microsoft.com/office/officeart/2005/8/layout/hierarchy5"/>
    <dgm:cxn modelId="{27B95E4D-6399-FA4B-8C27-FAE2D912FAC4}" type="presParOf" srcId="{19320FD8-4933-3944-93C7-88240191A41F}" destId="{A783A059-A896-6249-992E-E753A85AB3BE}" srcOrd="1" destOrd="0" presId="urn:microsoft.com/office/officeart/2005/8/layout/hierarchy5"/>
    <dgm:cxn modelId="{1F98366C-EA5D-4B46-82AC-514B131BA421}" type="presParOf" srcId="{A783A059-A896-6249-992E-E753A85AB3BE}" destId="{0038C195-A139-F046-B71E-84CB7CD9A86E}" srcOrd="0" destOrd="0" presId="urn:microsoft.com/office/officeart/2005/8/layout/hierarchy5"/>
    <dgm:cxn modelId="{805FA7D9-B6C3-AA4E-9334-F1A1780AFCC2}" type="presParOf" srcId="{0038C195-A139-F046-B71E-84CB7CD9A86E}" destId="{E9314D0D-236A-484C-B9C5-8997AD483CDA}" srcOrd="0" destOrd="0" presId="urn:microsoft.com/office/officeart/2005/8/layout/hierarchy5"/>
    <dgm:cxn modelId="{19655F65-A1DA-5B4C-8360-BA32B92A22EF}" type="presParOf" srcId="{A783A059-A896-6249-992E-E753A85AB3BE}" destId="{3E33389A-1F5C-A34E-84DE-8F372DA8862F}" srcOrd="1" destOrd="0" presId="urn:microsoft.com/office/officeart/2005/8/layout/hierarchy5"/>
    <dgm:cxn modelId="{D8DFC5DA-3BFC-2940-A856-B95D8E444A8E}" type="presParOf" srcId="{3E33389A-1F5C-A34E-84DE-8F372DA8862F}" destId="{83510C4D-1B9B-0044-B0FC-797920BAECCF}" srcOrd="0" destOrd="0" presId="urn:microsoft.com/office/officeart/2005/8/layout/hierarchy5"/>
    <dgm:cxn modelId="{6D857106-DEB2-5343-939B-BCC1F0D6E59D}" type="presParOf" srcId="{3E33389A-1F5C-A34E-84DE-8F372DA8862F}" destId="{EAA5650E-9B39-E544-9C0E-69B4E2B67C43}" srcOrd="1" destOrd="0" presId="urn:microsoft.com/office/officeart/2005/8/layout/hierarchy5"/>
    <dgm:cxn modelId="{4D1E95E7-0F28-2E44-BCA2-F2AA50F785A5}" type="presParOf" srcId="{EAA5650E-9B39-E544-9C0E-69B4E2B67C43}" destId="{3ACAE673-C7FA-D24A-A917-8857FF8FDE2D}" srcOrd="0" destOrd="0" presId="urn:microsoft.com/office/officeart/2005/8/layout/hierarchy5"/>
    <dgm:cxn modelId="{ABB6E4FF-5254-134D-901A-82A20E740BD9}" type="presParOf" srcId="{3ACAE673-C7FA-D24A-A917-8857FF8FDE2D}" destId="{F7EA28F9-F45B-9647-A16D-CB7FE6DC7C94}" srcOrd="0" destOrd="0" presId="urn:microsoft.com/office/officeart/2005/8/layout/hierarchy5"/>
    <dgm:cxn modelId="{A1AA8092-ED1C-BE4D-BCEA-913D59478D4A}" type="presParOf" srcId="{EAA5650E-9B39-E544-9C0E-69B4E2B67C43}" destId="{2C45DD1F-A8E8-5048-9872-F3A7437569FB}" srcOrd="1" destOrd="0" presId="urn:microsoft.com/office/officeart/2005/8/layout/hierarchy5"/>
    <dgm:cxn modelId="{2C88EE09-E53B-4948-A080-FE7F54F1F635}" type="presParOf" srcId="{2C45DD1F-A8E8-5048-9872-F3A7437569FB}" destId="{A6ACF598-0961-4B40-8520-327286AB81CC}" srcOrd="0" destOrd="0" presId="urn:microsoft.com/office/officeart/2005/8/layout/hierarchy5"/>
    <dgm:cxn modelId="{2BD7DB7B-D948-4C47-B51E-1E0D183EB3EB}" type="presParOf" srcId="{2C45DD1F-A8E8-5048-9872-F3A7437569FB}" destId="{A55618E2-70C8-AA45-8815-B983FB880A22}" srcOrd="1" destOrd="0" presId="urn:microsoft.com/office/officeart/2005/8/layout/hierarchy5"/>
    <dgm:cxn modelId="{A381B678-12C9-B646-B9AA-B8968E3B2BDD}" type="presParOf" srcId="{EAA5650E-9B39-E544-9C0E-69B4E2B67C43}" destId="{2D7C3C9A-98BE-C44A-BFF5-6E6DA6B89BE1}" srcOrd="2" destOrd="0" presId="urn:microsoft.com/office/officeart/2005/8/layout/hierarchy5"/>
    <dgm:cxn modelId="{4A41EA7C-08C5-8A4B-B193-03A94D141467}" type="presParOf" srcId="{2D7C3C9A-98BE-C44A-BFF5-6E6DA6B89BE1}" destId="{5331CACD-6350-0142-ACD7-73A205F643F9}" srcOrd="0" destOrd="0" presId="urn:microsoft.com/office/officeart/2005/8/layout/hierarchy5"/>
    <dgm:cxn modelId="{432BA477-EC8D-B54A-B273-CE2B75BAEE03}" type="presParOf" srcId="{EAA5650E-9B39-E544-9C0E-69B4E2B67C43}" destId="{063B15E4-D604-264B-AE8D-3BC9261A4945}" srcOrd="3" destOrd="0" presId="urn:microsoft.com/office/officeart/2005/8/layout/hierarchy5"/>
    <dgm:cxn modelId="{9C3819E8-B2E5-2F4A-88ED-10AA8D7AC580}" type="presParOf" srcId="{063B15E4-D604-264B-AE8D-3BC9261A4945}" destId="{4B876D69-B745-CD47-869A-050581926199}" srcOrd="0" destOrd="0" presId="urn:microsoft.com/office/officeart/2005/8/layout/hierarchy5"/>
    <dgm:cxn modelId="{40E39897-C573-A745-87D6-14B98BAE6409}" type="presParOf" srcId="{063B15E4-D604-264B-AE8D-3BC9261A4945}" destId="{A4C06A82-9459-EC4E-B8B9-6177329E1DEB}" srcOrd="1" destOrd="0" presId="urn:microsoft.com/office/officeart/2005/8/layout/hierarchy5"/>
    <dgm:cxn modelId="{B09994A8-A64D-4C4A-B02A-232B403021F7}" type="presParOf" srcId="{A783A059-A896-6249-992E-E753A85AB3BE}" destId="{1BACFBB7-678C-6840-AF55-E9BC79C55FCE}" srcOrd="2" destOrd="0" presId="urn:microsoft.com/office/officeart/2005/8/layout/hierarchy5"/>
    <dgm:cxn modelId="{64325770-60E2-5145-8C4C-DB5C4DDC8215}" type="presParOf" srcId="{1BACFBB7-678C-6840-AF55-E9BC79C55FCE}" destId="{F0B95E29-0581-CB40-ACE5-826637F60B92}" srcOrd="0" destOrd="0" presId="urn:microsoft.com/office/officeart/2005/8/layout/hierarchy5"/>
    <dgm:cxn modelId="{B6A45B42-4D45-AB47-9854-75165CF1F3F9}" type="presParOf" srcId="{A783A059-A896-6249-992E-E753A85AB3BE}" destId="{91DAC8B5-2007-4E4A-AD53-A06B1210ACD9}" srcOrd="3" destOrd="0" presId="urn:microsoft.com/office/officeart/2005/8/layout/hierarchy5"/>
    <dgm:cxn modelId="{2E60054A-E124-4945-8306-13F388EE05BF}" type="presParOf" srcId="{91DAC8B5-2007-4E4A-AD53-A06B1210ACD9}" destId="{438194F5-DB68-F14B-92E3-F696A37F698F}" srcOrd="0" destOrd="0" presId="urn:microsoft.com/office/officeart/2005/8/layout/hierarchy5"/>
    <dgm:cxn modelId="{776F172F-D906-1C44-BC28-E448C3F48B03}" type="presParOf" srcId="{91DAC8B5-2007-4E4A-AD53-A06B1210ACD9}" destId="{40A9194A-AD15-6941-BFB8-440CD573B8DE}" srcOrd="1" destOrd="0" presId="urn:microsoft.com/office/officeart/2005/8/layout/hierarchy5"/>
    <dgm:cxn modelId="{2A6CA482-4DF8-394D-9062-3DC89AF53E78}" type="presParOf" srcId="{4A7713FD-9F82-4A48-9132-64417597F24B}" destId="{182F3BB8-39AB-1C49-A961-B7518A6144C4}" srcOrd="1" destOrd="0" presId="urn:microsoft.com/office/officeart/2005/8/layout/hierarchy5"/>
    <dgm:cxn modelId="{FC56C76B-CDFD-D442-9BCB-AA9FB46D6CE4}" type="presParOf" srcId="{182F3BB8-39AB-1C49-A961-B7518A6144C4}" destId="{C7ECA841-CCB2-3244-A7B4-14414263CA73}" srcOrd="0" destOrd="0" presId="urn:microsoft.com/office/officeart/2005/8/layout/hierarchy5"/>
    <dgm:cxn modelId="{AD91AD69-2E13-174B-AE92-08E2839BA8A1}" type="presParOf" srcId="{C7ECA841-CCB2-3244-A7B4-14414263CA73}" destId="{8F217257-C7D0-B447-8C35-01CCE7E9BE1B}" srcOrd="0" destOrd="0" presId="urn:microsoft.com/office/officeart/2005/8/layout/hierarchy5"/>
    <dgm:cxn modelId="{607D2108-FB65-F747-80CE-FC4E0F347F46}" type="presParOf" srcId="{C7ECA841-CCB2-3244-A7B4-14414263CA73}" destId="{5BD79537-AD98-A441-A1BE-5E8A8F01D364}" srcOrd="1" destOrd="0" presId="urn:microsoft.com/office/officeart/2005/8/layout/hierarchy5"/>
    <dgm:cxn modelId="{034C470C-E254-EE48-8156-2558B27C0D49}" type="presParOf" srcId="{182F3BB8-39AB-1C49-A961-B7518A6144C4}" destId="{4D659EC5-CFC9-C547-98A9-1CDD06454D0D}" srcOrd="1" destOrd="0" presId="urn:microsoft.com/office/officeart/2005/8/layout/hierarchy5"/>
    <dgm:cxn modelId="{6EE6BD39-5B0E-1B47-8202-79B3D228DCEE}" type="presParOf" srcId="{4D659EC5-CFC9-C547-98A9-1CDD06454D0D}" destId="{5C00D338-D908-AC4B-ADAC-135B15F2D104}" srcOrd="0" destOrd="0" presId="urn:microsoft.com/office/officeart/2005/8/layout/hierarchy5"/>
    <dgm:cxn modelId="{C6A05BB9-9BED-AF43-BEC2-30FABDE1BA7F}" type="presParOf" srcId="{182F3BB8-39AB-1C49-A961-B7518A6144C4}" destId="{90B13573-22BA-4945-B9C6-42B126143D1A}" srcOrd="2" destOrd="0" presId="urn:microsoft.com/office/officeart/2005/8/layout/hierarchy5"/>
    <dgm:cxn modelId="{DB6A6942-F90F-734A-BCE5-F86B437DB26F}" type="presParOf" srcId="{90B13573-22BA-4945-B9C6-42B126143D1A}" destId="{C25827F5-3CA3-964C-9F3A-7B35CA2A3044}" srcOrd="0" destOrd="0" presId="urn:microsoft.com/office/officeart/2005/8/layout/hierarchy5"/>
    <dgm:cxn modelId="{E3B09A90-EB89-9F4D-9598-23C195C08928}" type="presParOf" srcId="{90B13573-22BA-4945-B9C6-42B126143D1A}" destId="{BD68FB45-56BB-BF42-A44D-AD2B8EA19C56}" srcOrd="1" destOrd="0" presId="urn:microsoft.com/office/officeart/2005/8/layout/hierarchy5"/>
    <dgm:cxn modelId="{DD12B059-9B14-7C4D-84AA-B23F5E1E7697}" type="presParOf" srcId="{182F3BB8-39AB-1C49-A961-B7518A6144C4}" destId="{DE9223B2-75F5-ED40-9B44-D579C45EFE71}" srcOrd="3" destOrd="0" presId="urn:microsoft.com/office/officeart/2005/8/layout/hierarchy5"/>
    <dgm:cxn modelId="{DEE4F09C-AFB2-264D-B798-4A8C3A989966}" type="presParOf" srcId="{DE9223B2-75F5-ED40-9B44-D579C45EFE71}" destId="{8221CAA6-3DC6-8143-B143-CF3ACAC5041D}" srcOrd="0" destOrd="0" presId="urn:microsoft.com/office/officeart/2005/8/layout/hierarchy5"/>
    <dgm:cxn modelId="{5D01AEB1-B3A0-E449-8BD1-9483519F0D91}" type="presParOf" srcId="{182F3BB8-39AB-1C49-A961-B7518A6144C4}" destId="{668992E6-DA5D-0F4B-A7E9-FA3F39469D31}" srcOrd="4" destOrd="0" presId="urn:microsoft.com/office/officeart/2005/8/layout/hierarchy5"/>
    <dgm:cxn modelId="{303468AD-F4E8-7543-A9CB-0DFE63163DEE}" type="presParOf" srcId="{668992E6-DA5D-0F4B-A7E9-FA3F39469D31}" destId="{30F25B03-4CBD-304F-A483-1D7872001852}" srcOrd="0" destOrd="0" presId="urn:microsoft.com/office/officeart/2005/8/layout/hierarchy5"/>
    <dgm:cxn modelId="{5BC3CD95-A508-BE42-8C73-8FD04D1D9BB2}" type="presParOf" srcId="{668992E6-DA5D-0F4B-A7E9-FA3F39469D31}" destId="{4E37074F-A9DF-B646-9545-F0CCCFE345B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25B03-4CBD-304F-A483-1D7872001852}">
      <dsp:nvSpPr>
        <dsp:cNvPr id="0" name=""/>
        <dsp:cNvSpPr/>
      </dsp:nvSpPr>
      <dsp:spPr>
        <a:xfrm>
          <a:off x="5012280" y="0"/>
          <a:ext cx="2145188" cy="4029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2</a:t>
          </a:r>
        </a:p>
      </dsp:txBody>
      <dsp:txXfrm>
        <a:off x="5012280" y="0"/>
        <a:ext cx="2145188" cy="1208757"/>
      </dsp:txXfrm>
    </dsp:sp>
    <dsp:sp modelId="{C25827F5-3CA3-964C-9F3A-7B35CA2A3044}">
      <dsp:nvSpPr>
        <dsp:cNvPr id="0" name=""/>
        <dsp:cNvSpPr/>
      </dsp:nvSpPr>
      <dsp:spPr>
        <a:xfrm>
          <a:off x="2507455" y="0"/>
          <a:ext cx="2145188" cy="4029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1</a:t>
          </a:r>
        </a:p>
      </dsp:txBody>
      <dsp:txXfrm>
        <a:off x="2507455" y="0"/>
        <a:ext cx="2145188" cy="1208757"/>
      </dsp:txXfrm>
    </dsp:sp>
    <dsp:sp modelId="{8F217257-C7D0-B447-8C35-01CCE7E9BE1B}">
      <dsp:nvSpPr>
        <dsp:cNvPr id="0" name=""/>
        <dsp:cNvSpPr/>
      </dsp:nvSpPr>
      <dsp:spPr>
        <a:xfrm>
          <a:off x="2629" y="0"/>
          <a:ext cx="2145188" cy="4029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0</a:t>
          </a:r>
        </a:p>
      </dsp:txBody>
      <dsp:txXfrm>
        <a:off x="2629" y="0"/>
        <a:ext cx="2145188" cy="1208757"/>
      </dsp:txXfrm>
    </dsp:sp>
    <dsp:sp modelId="{9023E39C-C9A3-CA44-8AD1-46B891BA79A7}">
      <dsp:nvSpPr>
        <dsp:cNvPr id="0" name=""/>
        <dsp:cNvSpPr/>
      </dsp:nvSpPr>
      <dsp:spPr>
        <a:xfrm>
          <a:off x="182448" y="2347334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= "Jon"</a:t>
          </a:r>
          <a:br>
            <a:rPr lang="en-US" sz="1800" kern="1200" dirty="0"/>
          </a:br>
          <a:r>
            <a:rPr lang="en-US" sz="1800" kern="1200" dirty="0"/>
            <a:t>greeting = "Hello"</a:t>
          </a:r>
        </a:p>
      </dsp:txBody>
      <dsp:txXfrm>
        <a:off x="208782" y="2373668"/>
        <a:ext cx="1745516" cy="846424"/>
      </dsp:txXfrm>
    </dsp:sp>
    <dsp:sp modelId="{0038C195-A139-F046-B71E-84CB7CD9A86E}">
      <dsp:nvSpPr>
        <dsp:cNvPr id="0" name=""/>
        <dsp:cNvSpPr/>
      </dsp:nvSpPr>
      <dsp:spPr>
        <a:xfrm rot="19457599">
          <a:off x="1897375" y="2518308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8125" y="2516246"/>
        <a:ext cx="44289" cy="44289"/>
      </dsp:txXfrm>
    </dsp:sp>
    <dsp:sp modelId="{83510C4D-1B9B-0044-B0FC-797920BAECCF}">
      <dsp:nvSpPr>
        <dsp:cNvPr id="0" name=""/>
        <dsp:cNvSpPr/>
      </dsp:nvSpPr>
      <dsp:spPr>
        <a:xfrm>
          <a:off x="2699906" y="1830356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= "Anders"</a:t>
          </a:r>
        </a:p>
      </dsp:txBody>
      <dsp:txXfrm>
        <a:off x="2726240" y="1856690"/>
        <a:ext cx="1745516" cy="846424"/>
      </dsp:txXfrm>
    </dsp:sp>
    <dsp:sp modelId="{3ACAE673-C7FA-D24A-A917-8857FF8FDE2D}">
      <dsp:nvSpPr>
        <dsp:cNvPr id="0" name=""/>
        <dsp:cNvSpPr/>
      </dsp:nvSpPr>
      <dsp:spPr>
        <a:xfrm rot="19457599">
          <a:off x="4414834" y="2001330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5583" y="1999268"/>
        <a:ext cx="44289" cy="44289"/>
      </dsp:txXfrm>
    </dsp:sp>
    <dsp:sp modelId="{A6ACF598-0961-4B40-8520-327286AB81CC}">
      <dsp:nvSpPr>
        <dsp:cNvPr id="0" name=""/>
        <dsp:cNvSpPr/>
      </dsp:nvSpPr>
      <dsp:spPr>
        <a:xfrm>
          <a:off x="5217365" y="1313378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5243699" y="1339712"/>
        <a:ext cx="1745516" cy="846424"/>
      </dsp:txXfrm>
    </dsp:sp>
    <dsp:sp modelId="{2D7C3C9A-98BE-C44A-BFF5-6E6DA6B89BE1}">
      <dsp:nvSpPr>
        <dsp:cNvPr id="0" name=""/>
        <dsp:cNvSpPr/>
      </dsp:nvSpPr>
      <dsp:spPr>
        <a:xfrm rot="2142401">
          <a:off x="4414834" y="2518308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5583" y="2516246"/>
        <a:ext cx="44289" cy="44289"/>
      </dsp:txXfrm>
    </dsp:sp>
    <dsp:sp modelId="{4B876D69-B745-CD47-869A-050581926199}">
      <dsp:nvSpPr>
        <dsp:cNvPr id="0" name=""/>
        <dsp:cNvSpPr/>
      </dsp:nvSpPr>
      <dsp:spPr>
        <a:xfrm>
          <a:off x="5217365" y="2347334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5243699" y="2373668"/>
        <a:ext cx="1745516" cy="846424"/>
      </dsp:txXfrm>
    </dsp:sp>
    <dsp:sp modelId="{1BACFBB7-678C-6840-AF55-E9BC79C55FCE}">
      <dsp:nvSpPr>
        <dsp:cNvPr id="0" name=""/>
        <dsp:cNvSpPr/>
      </dsp:nvSpPr>
      <dsp:spPr>
        <a:xfrm rot="2142401">
          <a:off x="1897375" y="3035286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8125" y="3033224"/>
        <a:ext cx="44289" cy="44289"/>
      </dsp:txXfrm>
    </dsp:sp>
    <dsp:sp modelId="{438194F5-DB68-F14B-92E3-F696A37F698F}">
      <dsp:nvSpPr>
        <dsp:cNvPr id="0" name=""/>
        <dsp:cNvSpPr/>
      </dsp:nvSpPr>
      <dsp:spPr>
        <a:xfrm>
          <a:off x="2699906" y="2864312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2726240" y="2890646"/>
        <a:ext cx="1745516" cy="846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/>
              <a:t>3.2: </a:t>
            </a:r>
            <a:r>
              <a:rPr lang="da-DK" dirty="0"/>
              <a:t>Funktioner, dokumentation </a:t>
            </a:r>
            <a:r>
              <a:rPr lang="da-DK"/>
              <a:t>og løkker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C5C8-B815-BF4E-BC7F-0D6CEAA6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Muterbare</a:t>
            </a:r>
            <a:r>
              <a:rPr lang="en-GB" dirty="0"/>
              <a:t> </a:t>
            </a:r>
            <a:r>
              <a:rPr lang="en-GB" dirty="0" err="1"/>
              <a:t>værdier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løkker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650AB1-46ED-6546-BAAB-9209CDFCCDFC}"/>
              </a:ext>
            </a:extLst>
          </p:cNvPr>
          <p:cNvSpPr txBox="1">
            <a:spLocks/>
          </p:cNvSpPr>
          <p:nvPr/>
        </p:nvSpPr>
        <p:spPr>
          <a:xfrm>
            <a:off x="7542100" y="4116657"/>
            <a:ext cx="2758894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i =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 &lt;= 10 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i &lt;- i + 1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"\n"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D16F27-A95D-5E40-A76E-FBA48BBA66AA}"/>
              </a:ext>
            </a:extLst>
          </p:cNvPr>
          <p:cNvCxnSpPr>
            <a:cxnSpLocks/>
          </p:cNvCxnSpPr>
          <p:nvPr/>
        </p:nvCxnSpPr>
        <p:spPr>
          <a:xfrm>
            <a:off x="6030304" y="1370404"/>
            <a:ext cx="0" cy="50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DD4CB7-2FB2-C34F-8920-7A1AF592D245}"/>
              </a:ext>
            </a:extLst>
          </p:cNvPr>
          <p:cNvSpPr txBox="1">
            <a:spLocks/>
          </p:cNvSpPr>
          <p:nvPr/>
        </p:nvSpPr>
        <p:spPr>
          <a:xfrm>
            <a:off x="7542100" y="1690690"/>
            <a:ext cx="3376126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x = 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&lt;- -3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775596-ADE1-3649-8E35-907429AD8762}"/>
              </a:ext>
            </a:extLst>
          </p:cNvPr>
          <p:cNvSpPr txBox="1">
            <a:spLocks/>
          </p:cNvSpPr>
          <p:nvPr/>
        </p:nvSpPr>
        <p:spPr>
          <a:xfrm>
            <a:off x="1990999" y="4116657"/>
            <a:ext cx="3006012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i = 1 to 10 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""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E43A83-5767-074A-A60B-A9BFD37A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96" y="1690690"/>
            <a:ext cx="1816100" cy="19939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B2D02A-1C81-5647-A7A8-365DF8B58FA3}"/>
              </a:ext>
            </a:extLst>
          </p:cNvPr>
          <p:cNvCxnSpPr>
            <a:cxnSpLocks/>
          </p:cNvCxnSpPr>
          <p:nvPr/>
        </p:nvCxnSpPr>
        <p:spPr>
          <a:xfrm>
            <a:off x="1175654" y="3826604"/>
            <a:ext cx="48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38348-7828-054E-AAC9-B1D2DE9FB0E9}"/>
              </a:ext>
            </a:extLst>
          </p:cNvPr>
          <p:cNvCxnSpPr>
            <a:cxnSpLocks/>
          </p:cNvCxnSpPr>
          <p:nvPr/>
        </p:nvCxnSpPr>
        <p:spPr>
          <a:xfrm>
            <a:off x="6030304" y="3826604"/>
            <a:ext cx="48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33139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506749"/>
            <a:ext cx="5127029" cy="1809582"/>
          </a:xfrm>
        </p:spPr>
        <p:txBody>
          <a:bodyPr>
            <a:normAutofit/>
          </a:bodyPr>
          <a:lstStyle/>
          <a:p>
            <a:r>
              <a:rPr lang="da-DK" dirty="0"/>
              <a:t>Heltal, flydende tal, tegn, strenge</a:t>
            </a:r>
          </a:p>
          <a:p>
            <a:r>
              <a:rPr lang="da-DK" dirty="0"/>
              <a:t>Typer og operatorer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154009"/>
            <a:ext cx="0" cy="217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060559" y="1514161"/>
            <a:ext cx="5392770" cy="19563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Præcedens og association</a:t>
            </a:r>
          </a:p>
          <a:p>
            <a:r>
              <a:rPr lang="da-DK" dirty="0"/>
              <a:t>Verbose og letvægtssyntaks</a:t>
            </a:r>
          </a:p>
          <a:p>
            <a:r>
              <a:rPr lang="da-DK" dirty="0"/>
              <a:t>Virkefelter</a:t>
            </a:r>
          </a:p>
          <a:p>
            <a:r>
              <a:rPr lang="da-DK" dirty="0"/>
              <a:t>Nøgleord</a:t>
            </a:r>
          </a:p>
          <a:p>
            <a:endParaRPr lang="da-DK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C410BB7-8D97-E343-9D40-CF96EC8A2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5"/>
          <a:stretch/>
        </p:blipFill>
        <p:spPr>
          <a:xfrm>
            <a:off x="5775364" y="3491341"/>
            <a:ext cx="5963159" cy="2481231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DC146A79-40BB-344B-A852-63289B56E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1" y="3468131"/>
            <a:ext cx="5325036" cy="341158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394855" y="3337113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219C4B-716A-E34C-BD60-349CC37F942C}"/>
              </a:ext>
            </a:extLst>
          </p:cNvPr>
          <p:cNvSpPr txBox="1"/>
          <p:nvPr/>
        </p:nvSpPr>
        <p:spPr>
          <a:xfrm>
            <a:off x="6570920" y="6278598"/>
            <a:ext cx="390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https</a:t>
            </a:r>
            <a:r>
              <a:rPr lang="da-DK" sz="2400" b="1" dirty="0"/>
              <a:t>://</a:t>
            </a:r>
            <a:r>
              <a:rPr lang="da-DK" sz="2400" b="1" dirty="0" err="1"/>
              <a:t>tinyurl.com</a:t>
            </a:r>
            <a:r>
              <a:rPr lang="da-DK" sz="2400" b="1" dirty="0"/>
              <a:t>/yc3or9fh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A8A-8E32-9242-8B8A-6A5E8DB2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GB" dirty="0" err="1"/>
              <a:t>Virkefelter</a:t>
            </a:r>
            <a:r>
              <a:rPr lang="en-GB" dirty="0"/>
              <a:t> (scope)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126CC79-D1D0-0142-92F0-870AE622FD74}"/>
              </a:ext>
            </a:extLst>
          </p:cNvPr>
          <p:cNvSpPr txBox="1">
            <a:spLocks/>
          </p:cNvSpPr>
          <p:nvPr/>
        </p:nvSpPr>
        <p:spPr>
          <a:xfrm>
            <a:off x="438663" y="2365624"/>
            <a:ext cx="4123679" cy="283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 = "Hello"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let name = "Anders"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629AA-59CF-8545-8E76-2CB626811C2A}"/>
              </a:ext>
            </a:extLst>
          </p:cNvPr>
          <p:cNvSpPr txBox="1"/>
          <p:nvPr/>
        </p:nvSpPr>
        <p:spPr>
          <a:xfrm>
            <a:off x="188282" y="1768432"/>
            <a:ext cx="3345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Virkefelter</a:t>
            </a:r>
            <a:r>
              <a:rPr lang="en-GB" sz="2400" dirty="0"/>
              <a:t> via </a:t>
            </a:r>
            <a:r>
              <a:rPr lang="en-GB" sz="2400" dirty="0" err="1"/>
              <a:t>parenteser</a:t>
            </a:r>
            <a:endParaRPr lang="en-GB" sz="2400" dirty="0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589F8F8-BFCD-0C4F-A8F5-A055BD6FA203}"/>
              </a:ext>
            </a:extLst>
          </p:cNvPr>
          <p:cNvSpPr/>
          <p:nvPr/>
        </p:nvSpPr>
        <p:spPr>
          <a:xfrm>
            <a:off x="404794" y="2348693"/>
            <a:ext cx="3963019" cy="28498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6DD260F-77CB-F443-A7F1-CB3D5A802CD3}"/>
              </a:ext>
            </a:extLst>
          </p:cNvPr>
          <p:cNvSpPr/>
          <p:nvPr/>
        </p:nvSpPr>
        <p:spPr>
          <a:xfrm>
            <a:off x="583214" y="3698231"/>
            <a:ext cx="3276599" cy="7712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A077A-15B8-7A41-B80A-C87683361FE3}"/>
              </a:ext>
            </a:extLst>
          </p:cNvPr>
          <p:cNvSpPr txBox="1"/>
          <p:nvPr/>
        </p:nvSpPr>
        <p:spPr>
          <a:xfrm>
            <a:off x="4367810" y="2252681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63494-A9FF-2F41-B3E9-47CFC3C8FA2D}"/>
              </a:ext>
            </a:extLst>
          </p:cNvPr>
          <p:cNvSpPr txBox="1"/>
          <p:nvPr/>
        </p:nvSpPr>
        <p:spPr>
          <a:xfrm>
            <a:off x="3829055" y="3582352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1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EF561C-811D-7346-83A4-19C60F4745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191327"/>
              </p:ext>
            </p:extLst>
          </p:nvPr>
        </p:nvGraphicFramePr>
        <p:xfrm>
          <a:off x="4993761" y="1768432"/>
          <a:ext cx="7160099" cy="4029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8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1" grpId="0" animBg="1"/>
      <p:bldP spid="25" grpId="0" animBg="1"/>
      <p:bldP spid="14" grpId="0"/>
      <p:bldP spid="15" grpId="0"/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1885-65BE-294A-AC00-AFBE12CF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8137C9-E160-A642-9953-B62FC27B65C7}"/>
              </a:ext>
            </a:extLst>
          </p:cNvPr>
          <p:cNvSpPr txBox="1">
            <a:spLocks/>
          </p:cNvSpPr>
          <p:nvPr/>
        </p:nvSpPr>
        <p:spPr>
          <a:xfrm>
            <a:off x="1390651" y="2054629"/>
            <a:ext cx="4381500" cy="2650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(name : string) : string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greetings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(greetings "World")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EE527-3E96-D941-96E2-1F9ACAD7EFDD}"/>
              </a:ext>
            </a:extLst>
          </p:cNvPr>
          <p:cNvSpPr txBox="1"/>
          <p:nvPr/>
        </p:nvSpPr>
        <p:spPr>
          <a:xfrm>
            <a:off x="1196811" y="1466379"/>
            <a:ext cx="642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Organisering</a:t>
            </a:r>
            <a:r>
              <a:rPr lang="en-GB" sz="2400" dirty="0"/>
              <a:t> = </a:t>
            </a:r>
            <a:r>
              <a:rPr lang="en-GB" sz="2400" dirty="0" err="1"/>
              <a:t>nemmere</a:t>
            </a:r>
            <a:r>
              <a:rPr lang="en-GB" sz="2400" dirty="0"/>
              <a:t> at </a:t>
            </a:r>
            <a:r>
              <a:rPr lang="en-GB" sz="2400" dirty="0" err="1"/>
              <a:t>forstå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vedligeholde</a:t>
            </a: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1F2583-9005-7B47-9A5B-1BB95AEA106A}"/>
              </a:ext>
            </a:extLst>
          </p:cNvPr>
          <p:cNvSpPr txBox="1">
            <a:spLocks/>
          </p:cNvSpPr>
          <p:nvPr/>
        </p:nvSpPr>
        <p:spPr>
          <a:xfrm>
            <a:off x="6458192" y="2054637"/>
            <a:ext cx="4076457" cy="2650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name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greetings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(greetings "World")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70E39D-455E-714C-B644-7F4A3C481E82}"/>
              </a:ext>
            </a:extLst>
          </p:cNvPr>
          <p:cNvCxnSpPr>
            <a:cxnSpLocks/>
          </p:cNvCxnSpPr>
          <p:nvPr/>
        </p:nvCxnSpPr>
        <p:spPr>
          <a:xfrm>
            <a:off x="6053418" y="2054629"/>
            <a:ext cx="0" cy="243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8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BE55-A8BA-9942-AB4E-76148FB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Løs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andengradsligning</a:t>
            </a:r>
            <a:r>
              <a:rPr lang="en-GB" dirty="0"/>
              <a:t> (</a:t>
            </a:r>
            <a:r>
              <a:rPr lang="en-GB" dirty="0" err="1"/>
              <a:t>baglæns</a:t>
            </a:r>
            <a:r>
              <a:rPr lang="en-GB" dirty="0"/>
              <a:t>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836ED-4226-B94C-96DF-819A68344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3936" y="2719675"/>
                <a:ext cx="5228064" cy="21453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a-D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836ED-4226-B94C-96DF-819A68344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3936" y="2719675"/>
                <a:ext cx="5228064" cy="21453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847B08-3B33-E94A-9025-05E863B147D1}"/>
              </a:ext>
            </a:extLst>
          </p:cNvPr>
          <p:cNvSpPr txBox="1">
            <a:spLocks/>
          </p:cNvSpPr>
          <p:nvPr/>
        </p:nvSpPr>
        <p:spPr>
          <a:xfrm>
            <a:off x="859162" y="1644309"/>
            <a:ext cx="3929153" cy="75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discriminant a b c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b ** 2.0 - 4.0 * a * 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4D00E1-5A5E-7044-BE0E-E2834206A8A9}"/>
              </a:ext>
            </a:extLst>
          </p:cNvPr>
          <p:cNvSpPr txBox="1">
            <a:spLocks/>
          </p:cNvSpPr>
          <p:nvPr/>
        </p:nvSpPr>
        <p:spPr>
          <a:xfrm>
            <a:off x="838200" y="2810534"/>
            <a:ext cx="4106119" cy="109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d = discriminant a b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(-b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sqrt d) / (2.0 * a)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78414B-D254-D541-A9DD-79F84CCFA36A}"/>
              </a:ext>
            </a:extLst>
          </p:cNvPr>
          <p:cNvSpPr txBox="1">
            <a:spLocks/>
          </p:cNvSpPr>
          <p:nvPr/>
        </p:nvSpPr>
        <p:spPr>
          <a:xfrm>
            <a:off x="838200" y="4298342"/>
            <a:ext cx="7212980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c = -1.0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(solution a b c +1.0)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"0 = %.1fx^2 + %.1fx + %.1f =&gt; x_+ = %.1f"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6CED1A-6E3C-A24D-B90A-ECC7EBFA1B68}"/>
              </a:ext>
            </a:extLst>
          </p:cNvPr>
          <p:cNvCxnSpPr>
            <a:cxnSpLocks/>
          </p:cNvCxnSpPr>
          <p:nvPr/>
        </p:nvCxnSpPr>
        <p:spPr>
          <a:xfrm>
            <a:off x="7560527" y="1377132"/>
            <a:ext cx="0" cy="50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5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9C66-C4F5-CF42-A00B-D754A69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Dokumentation - simpel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3F706D-03EE-A442-8265-D69E9E762F63}"/>
              </a:ext>
            </a:extLst>
          </p:cNvPr>
          <p:cNvSpPr txBox="1">
            <a:spLocks/>
          </p:cNvSpPr>
          <p:nvPr/>
        </p:nvSpPr>
        <p:spPr>
          <a:xfrm>
            <a:off x="1629033" y="2686948"/>
            <a:ext cx="7749151" cy="842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The discriminant of a quadratic equation with parameters a, b, and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discriminant a b c = b ** 2.0 - 4.0 * a * c</a:t>
            </a:r>
          </a:p>
        </p:txBody>
      </p:sp>
    </p:spTree>
    <p:extLst>
      <p:ext uri="{BB962C8B-B14F-4D97-AF65-F5344CB8AC3E}">
        <p14:creationId xmlns:p14="http://schemas.microsoft.com/office/powerpoint/2010/main" val="57021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0C9437-D9BB-324B-BBE4-35D62560F9A9}"/>
              </a:ext>
            </a:extLst>
          </p:cNvPr>
          <p:cNvSpPr txBox="1">
            <a:spLocks/>
          </p:cNvSpPr>
          <p:nvPr/>
        </p:nvSpPr>
        <p:spPr>
          <a:xfrm>
            <a:off x="2450757" y="259492"/>
            <a:ext cx="8822724" cy="6598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&lt;summary&gt;Find x when 0 = ax^2+bx+c.&lt;/summary&gt;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&lt;remarks&gt;Negative discriminants are not checked.&lt;/remarks&gt;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&lt;example&gt;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The following code: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&lt;code&gt;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a =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b =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c = -1.0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(solution a b c +1.0)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"0 = %.1fx^2 + %.1fx + %.1f =&gt; x_+ = %.1f"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&lt;/code&gt;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prints &lt;c&gt;0 = 1.0x^2 + 0.0x + -1.0 =&gt; x_+ = 0.7&lt;/c&gt; to the console.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&lt;/example&gt;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name="a"&gt;Quadratic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name="b"&gt;Linear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name="c"&gt;Constant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"&gt;+1 or -1 determines the solution.&lt;/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&lt;returns&gt;The solution to x.&lt;/returns&gt;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d = discriminant a b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(-b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sqrt d) / (2.0 * a)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556E72-7D5D-5948-9640-BFA0FFBD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595018" y="661690"/>
            <a:ext cx="10515600" cy="1325563"/>
          </a:xfrm>
        </p:spPr>
        <p:txBody>
          <a:bodyPr/>
          <a:lstStyle/>
          <a:p>
            <a:r>
              <a:rPr lang="da-DK" dirty="0"/>
              <a:t>Dokumentation - grundig</a:t>
            </a:r>
          </a:p>
        </p:txBody>
      </p:sp>
    </p:spTree>
    <p:extLst>
      <p:ext uri="{BB962C8B-B14F-4D97-AF65-F5344CB8AC3E}">
        <p14:creationId xmlns:p14="http://schemas.microsoft.com/office/powerpoint/2010/main" val="145234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4CFF-298D-4040-A7A4-626615C2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</a:t>
            </a:r>
            <a:r>
              <a:rPr lang="en-GB" dirty="0" err="1"/>
              <a:t>dokumentationspipeline</a:t>
            </a:r>
            <a:endParaRPr lang="en-GB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EB6F9E-1FBC-E645-90F4-5CB32058EFF0}"/>
              </a:ext>
            </a:extLst>
          </p:cNvPr>
          <p:cNvSpPr/>
          <p:nvPr/>
        </p:nvSpPr>
        <p:spPr>
          <a:xfrm>
            <a:off x="838200" y="2893276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commentExample.fsx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EDC325-3793-DE44-AA98-02E2489EC37A}"/>
              </a:ext>
            </a:extLst>
          </p:cNvPr>
          <p:cNvSpPr/>
          <p:nvPr/>
        </p:nvSpPr>
        <p:spPr>
          <a:xfrm>
            <a:off x="3651386" y="2893276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commentExample.xml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F5859B-0F41-594A-9232-84F9B865B5A1}"/>
              </a:ext>
            </a:extLst>
          </p:cNvPr>
          <p:cNvSpPr/>
          <p:nvPr/>
        </p:nvSpPr>
        <p:spPr>
          <a:xfrm>
            <a:off x="6464572" y="2893275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commentExampleHTML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DD0F7A-6A84-5348-9758-E0622E47FD63}"/>
              </a:ext>
            </a:extLst>
          </p:cNvPr>
          <p:cNvSpPr/>
          <p:nvPr/>
        </p:nvSpPr>
        <p:spPr>
          <a:xfrm>
            <a:off x="9277758" y="2893275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index.html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F306A44-D4EE-B347-ADDF-F4EB0933B119}"/>
              </a:ext>
            </a:extLst>
          </p:cNvPr>
          <p:cNvSpPr/>
          <p:nvPr/>
        </p:nvSpPr>
        <p:spPr>
          <a:xfrm>
            <a:off x="2230865" y="4290871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fsharp --doc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72D379-819A-B049-AAE3-FD4A93D6EACC}"/>
              </a:ext>
            </a:extLst>
          </p:cNvPr>
          <p:cNvSpPr/>
          <p:nvPr/>
        </p:nvSpPr>
        <p:spPr>
          <a:xfrm>
            <a:off x="5112467" y="1570685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mdoc</a:t>
            </a:r>
            <a:r>
              <a:rPr lang="en-GB" sz="1600" dirty="0">
                <a:solidFill>
                  <a:schemeClr val="tx1"/>
                </a:solidFill>
              </a:rPr>
              <a:t> update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D16B52D-AB8B-8047-832A-6CCC9A0D3112}"/>
              </a:ext>
            </a:extLst>
          </p:cNvPr>
          <p:cNvSpPr/>
          <p:nvPr/>
        </p:nvSpPr>
        <p:spPr>
          <a:xfrm>
            <a:off x="7994381" y="4290870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mdoc</a:t>
            </a:r>
            <a:r>
              <a:rPr lang="en-GB" sz="1600" dirty="0">
                <a:solidFill>
                  <a:schemeClr val="tx1"/>
                </a:solidFill>
              </a:rPr>
              <a:t> export-html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E8C1C68-571A-374C-AA96-1B4E1A953CEF}"/>
              </a:ext>
            </a:extLst>
          </p:cNvPr>
          <p:cNvSpPr/>
          <p:nvPr/>
        </p:nvSpPr>
        <p:spPr>
          <a:xfrm rot="10800000">
            <a:off x="2008199" y="2439690"/>
            <a:ext cx="2785332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5C1799C-2FFF-5849-BED6-0F11F8C32F0A}"/>
              </a:ext>
            </a:extLst>
          </p:cNvPr>
          <p:cNvSpPr/>
          <p:nvPr/>
        </p:nvSpPr>
        <p:spPr>
          <a:xfrm>
            <a:off x="4903118" y="2289981"/>
            <a:ext cx="2758698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E7C04A3-4055-DB4F-9271-F06FF9CFDE51}"/>
              </a:ext>
            </a:extLst>
          </p:cNvPr>
          <p:cNvSpPr/>
          <p:nvPr/>
        </p:nvSpPr>
        <p:spPr>
          <a:xfrm rot="10800000">
            <a:off x="7584324" y="2439691"/>
            <a:ext cx="2913682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872D96F-1A2F-AE4C-B1BA-997287095074}"/>
              </a:ext>
            </a:extLst>
          </p:cNvPr>
          <p:cNvSpPr txBox="1">
            <a:spLocks/>
          </p:cNvSpPr>
          <p:nvPr/>
        </p:nvSpPr>
        <p:spPr>
          <a:xfrm>
            <a:off x="1343388" y="5313343"/>
            <a:ext cx="9295995" cy="127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fsharpc --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doc:commentExample.xml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commentExample.fsx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mdoc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update -o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commentExample.xml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commentExample.exe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mdoc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export-html -out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commentExampleHTML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4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4757-70E0-BC44-A0C3-5F5E2096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64" y="0"/>
            <a:ext cx="10515600" cy="1325563"/>
          </a:xfrm>
        </p:spPr>
        <p:txBody>
          <a:bodyPr/>
          <a:lstStyle/>
          <a:p>
            <a:r>
              <a:rPr lang="en-GB" dirty="0" err="1"/>
              <a:t>printf</a:t>
            </a:r>
            <a:r>
              <a:rPr lang="en-GB" dirty="0"/>
              <a:t> </a:t>
            </a:r>
            <a:r>
              <a:rPr lang="en-GB" dirty="0" err="1"/>
              <a:t>familien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ACF5BC-0D9C-D548-883B-BFD12CD6F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05" y="928768"/>
            <a:ext cx="8331200" cy="1130300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41127D-AF6B-F84E-BDA1-8C58820B71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7"/>
          <a:stretch/>
        </p:blipFill>
        <p:spPr>
          <a:xfrm>
            <a:off x="5240364" y="2465086"/>
            <a:ext cx="6767445" cy="41371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59A302-C9C8-CD41-8A39-1E1A00A86DE2}"/>
              </a:ext>
            </a:extLst>
          </p:cNvPr>
          <p:cNvSpPr txBox="1">
            <a:spLocks/>
          </p:cNvSpPr>
          <p:nvPr/>
        </p:nvSpPr>
        <p:spPr>
          <a:xfrm>
            <a:off x="445705" y="2465086"/>
            <a:ext cx="4432516" cy="151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sprintf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4111</TotalTime>
  <Words>684</Words>
  <Application>Microsoft Macintosh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DejaVu Sans Book</vt:lpstr>
      <vt:lpstr>Office Theme</vt:lpstr>
      <vt:lpstr>Programmering og Problemløsning</vt:lpstr>
      <vt:lpstr>Repetition af Nøglekoncepter</vt:lpstr>
      <vt:lpstr>Virkefelter (scope)</vt:lpstr>
      <vt:lpstr>Funktioner</vt:lpstr>
      <vt:lpstr>Løs en andengradsligning (baglæns!)</vt:lpstr>
      <vt:lpstr>Dokumentation - simpel</vt:lpstr>
      <vt:lpstr>Dokumentation - grundig</vt:lpstr>
      <vt:lpstr>XML dokumentationspipeline</vt:lpstr>
      <vt:lpstr>printf familien</vt:lpstr>
      <vt:lpstr>Muterbare værdier og løkker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73</cp:revision>
  <cp:lastPrinted>2018-09-18T13:13:34Z</cp:lastPrinted>
  <dcterms:created xsi:type="dcterms:W3CDTF">2018-09-04T07:39:02Z</dcterms:created>
  <dcterms:modified xsi:type="dcterms:W3CDTF">2018-09-21T07:02:09Z</dcterms:modified>
</cp:coreProperties>
</file>