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3" r:id="rId4"/>
    <p:sldId id="304" r:id="rId5"/>
    <p:sldId id="309" r:id="rId6"/>
    <p:sldId id="306" r:id="rId7"/>
    <p:sldId id="307" r:id="rId8"/>
    <p:sldId id="308" r:id="rId9"/>
    <p:sldId id="303" r:id="rId10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/>
    <p:restoredTop sz="91324"/>
  </p:normalViewPr>
  <p:slideViewPr>
    <p:cSldViewPr snapToGrid="0" snapToObjects="1">
      <p:cViewPr varScale="1">
        <p:scale>
          <a:sx n="63" d="100"/>
          <a:sy n="63" d="100"/>
        </p:scale>
        <p:origin x="208" y="36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3.3: </a:t>
            </a:r>
            <a:r>
              <a:rPr lang="da-DK" dirty="0" err="1"/>
              <a:t>Tupler</a:t>
            </a:r>
            <a:r>
              <a:rPr lang="da-DK" dirty="0"/>
              <a:t>, betingelser, højere-ordens funktioner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127A720-EAC7-574B-B594-5668580DF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424052" y="3560726"/>
            <a:ext cx="4967185" cy="303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59253-C872-2249-8984-19E3C337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17" y="4177615"/>
            <a:ext cx="1816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4977937" y="1154009"/>
            <a:ext cx="0" cy="521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219C4B-716A-E34C-BD60-349CC37F942C}"/>
              </a:ext>
            </a:extLst>
          </p:cNvPr>
          <p:cNvSpPr txBox="1"/>
          <p:nvPr/>
        </p:nvSpPr>
        <p:spPr>
          <a:xfrm>
            <a:off x="5274041" y="1306685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/y8yuuyy4</a:t>
            </a:r>
            <a:endParaRPr lang="en-GB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B70C6-A60A-9142-B818-11876B19A0B4}"/>
              </a:ext>
            </a:extLst>
          </p:cNvPr>
          <p:cNvSpPr txBox="1"/>
          <p:nvPr/>
        </p:nvSpPr>
        <p:spPr>
          <a:xfrm>
            <a:off x="454506" y="1291067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/y923467c</a:t>
            </a:r>
            <a:endParaRPr lang="en-GB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D8929F-30EC-F444-8F7A-9A160661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6088" y="1504118"/>
            <a:ext cx="5870568" cy="6311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31BFB9-0047-3D4D-A95A-607FDDB3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1600506"/>
            <a:ext cx="4984699" cy="525749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220B53-E576-474C-A9AC-C22DA9D0F293}"/>
              </a:ext>
            </a:extLst>
          </p:cNvPr>
          <p:cNvSpPr txBox="1">
            <a:spLocks/>
          </p:cNvSpPr>
          <p:nvPr/>
        </p:nvSpPr>
        <p:spPr>
          <a:xfrm>
            <a:off x="9590088" y="2877251"/>
            <a:ext cx="2340548" cy="3244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</p:spTree>
    <p:extLst>
      <p:ext uri="{BB962C8B-B14F-4D97-AF65-F5344CB8AC3E}">
        <p14:creationId xmlns:p14="http://schemas.microsoft.com/office/powerpoint/2010/main" val="20974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716493" y="1889105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733357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489273" y="1291656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716493" y="3910880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716493" y="3822193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ED-08C9-EC4A-8078-BEFF327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Betingelser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5312-F3A4-4E44-841D-CC127F1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372138"/>
            <a:ext cx="1778000" cy="1905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58955-5CEB-A044-9283-15D7CEA92C60}"/>
              </a:ext>
            </a:extLst>
          </p:cNvPr>
          <p:cNvSpPr txBox="1">
            <a:spLocks/>
          </p:cNvSpPr>
          <p:nvPr/>
        </p:nvSpPr>
        <p:spPr>
          <a:xfrm>
            <a:off x="8812729" y="1965573"/>
            <a:ext cx="2957866" cy="339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 =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=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 2"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A9C42-779C-4D41-8F0B-22F3E683BF09}"/>
              </a:ext>
            </a:extLst>
          </p:cNvPr>
          <p:cNvCxnSpPr>
            <a:cxnSpLocks/>
          </p:cNvCxnSpPr>
          <p:nvPr/>
        </p:nvCxnSpPr>
        <p:spPr>
          <a:xfrm>
            <a:off x="8208354" y="121576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05D8-1C88-724C-B55A-99C8462C11F4}"/>
              </a:ext>
            </a:extLst>
          </p:cNvPr>
          <p:cNvSpPr txBox="1"/>
          <p:nvPr/>
        </p:nvSpPr>
        <p:spPr>
          <a:xfrm>
            <a:off x="8525869" y="1328232"/>
            <a:ext cx="266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Kæde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betingelser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F9F68-01BF-6741-B548-46BBF40CF19E}"/>
              </a:ext>
            </a:extLst>
          </p:cNvPr>
          <p:cNvSpPr txBox="1">
            <a:spLocks/>
          </p:cNvSpPr>
          <p:nvPr/>
        </p:nvSpPr>
        <p:spPr>
          <a:xfrm>
            <a:off x="4646113" y="1800981"/>
            <a:ext cx="2541071" cy="222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if 3 &lt; 2 then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&lt; 2"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22578-D4F6-CC4B-B003-673CC66F18B3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E123FE-C00C-844E-81A0-A07818ED05A8}"/>
              </a:ext>
            </a:extLst>
          </p:cNvPr>
          <p:cNvSpPr txBox="1"/>
          <p:nvPr/>
        </p:nvSpPr>
        <p:spPr>
          <a:xfrm>
            <a:off x="4359253" y="1291656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If-then-else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C16BE-621B-7645-BD01-AA8BD5034D93}"/>
              </a:ext>
            </a:extLst>
          </p:cNvPr>
          <p:cNvSpPr txBox="1">
            <a:spLocks/>
          </p:cNvSpPr>
          <p:nvPr/>
        </p:nvSpPr>
        <p:spPr>
          <a:xfrm>
            <a:off x="4646112" y="4340561"/>
            <a:ext cx="2957868" cy="220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&gt;= 2"</a:t>
            </a:r>
          </a:p>
        </p:txBody>
      </p:sp>
    </p:spTree>
    <p:extLst>
      <p:ext uri="{BB962C8B-B14F-4D97-AF65-F5344CB8AC3E}">
        <p14:creationId xmlns:p14="http://schemas.microsoft.com/office/powerpoint/2010/main" val="6996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1530096" y="1969068"/>
            <a:ext cx="3919728" cy="318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 let rest = n % 2</a:t>
            </a:r>
          </a:p>
          <a:p>
            <a:r>
              <a:rPr lang="en-GB" dirty="0"/>
              <a:t>  n &lt;- n / 2</a:t>
            </a:r>
          </a:p>
          <a:p>
            <a:r>
              <a:rPr lang="en-GB" dirty="0"/>
              <a:t>  if rest &gt; 0 then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"1"+str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"0"+str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EF4B-8FD4-7D47-B64A-AEB9322AFA2B}"/>
              </a:ext>
            </a:extLst>
          </p:cNvPr>
          <p:cNvSpPr/>
          <p:nvPr/>
        </p:nvSpPr>
        <p:spPr>
          <a:xfrm>
            <a:off x="6675120" y="1969068"/>
            <a:ext cx="429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</a:t>
            </a:r>
            <a:r>
              <a:rPr lang="en-GB" dirty="0" err="1"/>
              <a:t>str</a:t>
            </a:r>
            <a:r>
              <a:rPr lang="en-GB" dirty="0"/>
              <a:t> &lt;- (if n % 2 &gt; 0 then "1" else "0") + </a:t>
            </a:r>
            <a:r>
              <a:rPr lang="en-GB" dirty="0" err="1"/>
              <a:t>str</a:t>
            </a:r>
            <a:endParaRPr lang="en-GB" dirty="0"/>
          </a:p>
          <a:p>
            <a:r>
              <a:rPr lang="en-GB" dirty="0"/>
              <a:t> n &lt;- n / 2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C19B5-3494-3241-B15A-5A098FA91744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gør programmet?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4136136" y="2462844"/>
            <a:ext cx="1789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 &lt; 3 do</a:t>
            </a:r>
          </a:p>
          <a:p>
            <a:r>
              <a:rPr lang="en-GB" dirty="0"/>
              <a:t>  let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 + 1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"%d"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F4799-0C0B-E441-B12E-CDFC695BD9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68112" y="2387906"/>
            <a:ext cx="1609344" cy="792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DF44-C9F0-8C46-9998-F7BC94C4136F}"/>
              </a:ext>
            </a:extLst>
          </p:cNvPr>
          <p:cNvSpPr txBox="1"/>
          <p:nvPr/>
        </p:nvSpPr>
        <p:spPr>
          <a:xfrm>
            <a:off x="7077456" y="2203240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højre</a:t>
            </a:r>
            <a:r>
              <a:rPr lang="en-GB" dirty="0"/>
              <a:t> side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altid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042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78E27-81F2-7C45-8D95-8F34478A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E7C31-27B9-9748-9768-3B28401008C5}"/>
              </a:ext>
            </a:extLst>
          </p:cNvPr>
          <p:cNvSpPr txBox="1"/>
          <p:nvPr/>
        </p:nvSpPr>
        <p:spPr>
          <a:xfrm>
            <a:off x="397566" y="2564295"/>
            <a:ext cx="57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</a:rPr>
              <a:t>Tid: 24. september 2018 kl. 12.15-13.00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b="1" dirty="0">
                <a:solidFill>
                  <a:schemeClr val="bg1"/>
                </a:solidFill>
              </a:rPr>
              <a:t>Sted: Lille UP1</a:t>
            </a:r>
            <a:endParaRPr lang="da-DK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6878</TotalTime>
  <Words>768</Words>
  <Application>Microsoft Macintosh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Repetition af Nøglekoncepter</vt:lpstr>
      <vt:lpstr>Tupler</vt:lpstr>
      <vt:lpstr>Fibonacci</vt:lpstr>
      <vt:lpstr>Betingelser</vt:lpstr>
      <vt:lpstr>Decimal til Binær</vt:lpstr>
      <vt:lpstr>Hvad gør programmet?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97</cp:revision>
  <cp:lastPrinted>2018-09-21T08:19:39Z</cp:lastPrinted>
  <dcterms:created xsi:type="dcterms:W3CDTF">2018-09-04T07:39:02Z</dcterms:created>
  <dcterms:modified xsi:type="dcterms:W3CDTF">2018-09-21T09:25:07Z</dcterms:modified>
</cp:coreProperties>
</file>