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7" r:id="rId4"/>
    <p:sldId id="294" r:id="rId5"/>
    <p:sldId id="299" r:id="rId6"/>
    <p:sldId id="291" r:id="rId7"/>
    <p:sldId id="289" r:id="rId8"/>
    <p:sldId id="292" r:id="rId9"/>
    <p:sldId id="293" r:id="rId10"/>
    <p:sldId id="296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4"/>
    <p:restoredTop sz="91324"/>
  </p:normalViewPr>
  <p:slideViewPr>
    <p:cSldViewPr snapToGrid="0" snapToObjects="1">
      <p:cViewPr varScale="1">
        <p:scale>
          <a:sx n="77" d="100"/>
          <a:sy n="77" d="100"/>
        </p:scale>
        <p:origin x="240" y="17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4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2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Præcedens, association </a:t>
            </a:r>
            <a:r>
              <a:rPr lang="da-DK"/>
              <a:t>og virkefelter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3504584" y="2054631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3254204" y="1466384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3504587" y="3889622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3254206" y="3292430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3254205" y="3279149"/>
            <a:ext cx="5925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3470718" y="3872691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3649138" y="5222229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7433734" y="377667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6894979" y="5106350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Talsystemer (decimal, binær, </a:t>
            </a:r>
            <a:r>
              <a:rPr lang="da-DK" dirty="0" err="1"/>
              <a:t>octal</a:t>
            </a:r>
            <a:r>
              <a:rPr lang="da-DK" dirty="0"/>
              <a:t>, </a:t>
            </a:r>
            <a:r>
              <a:rPr lang="da-DK" dirty="0" err="1"/>
              <a:t>hexadecimal</a:t>
            </a:r>
            <a:r>
              <a:rPr lang="da-DK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9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2033711"/>
            <a:ext cx="5392770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30D2E7-3C64-064A-BFB2-D768546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577"/>
              </p:ext>
            </p:extLst>
          </p:nvPr>
        </p:nvGraphicFramePr>
        <p:xfrm>
          <a:off x="1401616" y="4535488"/>
          <a:ext cx="8128001" cy="95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err="1"/>
                        <a:t>int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4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91" y="2448343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7" y="2448343"/>
            <a:ext cx="274091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42" y="2448343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6" y="1691208"/>
            <a:ext cx="196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Præcendens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5" y="1937211"/>
            <a:ext cx="1405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6" y="1937211"/>
            <a:ext cx="208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Unære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9" y="34567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13577" y="380112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7" y="3580112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15" y="34699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35506" y="378787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4</a:t>
            </a:r>
          </a:p>
        </p:txBody>
      </p: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09D3C618-04CC-C04D-AC71-05D89FB0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14" y="1846622"/>
            <a:ext cx="6443950" cy="41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/>
      <p:bldP spid="54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C1-C946-404A-841A-E7901DF9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894017" cy="1325563"/>
          </a:xfrm>
        </p:spPr>
        <p:txBody>
          <a:bodyPr/>
          <a:lstStyle/>
          <a:p>
            <a:r>
              <a:rPr lang="en-GB" dirty="0"/>
              <a:t>String </a:t>
            </a:r>
            <a:r>
              <a:rPr lang="en-GB" dirty="0" err="1"/>
              <a:t>slicing,boolske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22099-B289-8744-AFEC-BC82A4A8BDBA}"/>
              </a:ext>
            </a:extLst>
          </p:cNvPr>
          <p:cNvSpPr txBox="1">
            <a:spLocks/>
          </p:cNvSpPr>
          <p:nvPr/>
        </p:nvSpPr>
        <p:spPr>
          <a:xfrm>
            <a:off x="838200" y="2448340"/>
            <a:ext cx="5035658" cy="22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".[4..]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".[0..11]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D154-B20E-F944-8F38-85810BBE11C4}"/>
              </a:ext>
            </a:extLst>
          </p:cNvPr>
          <p:cNvSpPr txBox="1"/>
          <p:nvPr/>
        </p:nvSpPr>
        <p:spPr>
          <a:xfrm>
            <a:off x="2869675" y="24634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‘b’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24CC0-06A6-AB4D-9BA8-06AE0260AB42}"/>
              </a:ext>
            </a:extLst>
          </p:cNvPr>
          <p:cNvSpPr txBox="1"/>
          <p:nvPr/>
        </p:nvSpPr>
        <p:spPr>
          <a:xfrm>
            <a:off x="2885066" y="280217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4D4A-512D-9542-BE39-0CDCD0221B4F}"/>
              </a:ext>
            </a:extLst>
          </p:cNvPr>
          <p:cNvSpPr txBox="1"/>
          <p:nvPr/>
        </p:nvSpPr>
        <p:spPr>
          <a:xfrm>
            <a:off x="2885066" y="314051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34-AEA1-994D-A5F8-4B718BC3A03F}"/>
              </a:ext>
            </a:extLst>
          </p:cNvPr>
          <p:cNvSpPr txBox="1"/>
          <p:nvPr/>
        </p:nvSpPr>
        <p:spPr>
          <a:xfrm>
            <a:off x="2885063" y="349435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E672D-9B66-4C40-81CA-90ADA0C718E5}"/>
              </a:ext>
            </a:extLst>
          </p:cNvPr>
          <p:cNvSpPr txBox="1"/>
          <p:nvPr/>
        </p:nvSpPr>
        <p:spPr>
          <a:xfrm>
            <a:off x="2885069" y="382191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EB84-41DD-0541-9E2B-5C1D3F87D7AF}"/>
              </a:ext>
            </a:extLst>
          </p:cNvPr>
          <p:cNvSpPr txBox="1"/>
          <p:nvPr/>
        </p:nvSpPr>
        <p:spPr>
          <a:xfrm>
            <a:off x="2885062" y="414475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35C5C-6344-6E43-8A27-C7973D85C453}"/>
              </a:ext>
            </a:extLst>
          </p:cNvPr>
          <p:cNvCxnSpPr>
            <a:cxnSpLocks/>
          </p:cNvCxnSpPr>
          <p:nvPr/>
        </p:nvCxnSpPr>
        <p:spPr>
          <a:xfrm>
            <a:off x="515761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D33A4-76E2-D446-BCF7-493D38BDAC2A}"/>
              </a:ext>
            </a:extLst>
          </p:cNvPr>
          <p:cNvCxnSpPr>
            <a:cxnSpLocks/>
          </p:cNvCxnSpPr>
          <p:nvPr/>
        </p:nvCxnSpPr>
        <p:spPr>
          <a:xfrm>
            <a:off x="7178002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CB359-E1FE-8644-8A87-5185D54A1DFC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0AD8F8-6AC5-F246-B713-7DC57433057B}"/>
              </a:ext>
            </a:extLst>
          </p:cNvPr>
          <p:cNvSpPr txBox="1"/>
          <p:nvPr/>
        </p:nvSpPr>
        <p:spPr>
          <a:xfrm>
            <a:off x="838200" y="193720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Slicing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B932-90E4-6C44-AD0B-6FB04415C606}"/>
              </a:ext>
            </a:extLst>
          </p:cNvPr>
          <p:cNvSpPr txBox="1"/>
          <p:nvPr/>
        </p:nvSpPr>
        <p:spPr>
          <a:xfrm>
            <a:off x="5157627" y="1691209"/>
            <a:ext cx="1920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Boolske</a:t>
            </a:r>
            <a:r>
              <a:rPr lang="en-GB" sz="2000" dirty="0"/>
              <a:t> </a:t>
            </a:r>
            <a:r>
              <a:rPr lang="en-GB" sz="2000" dirty="0" err="1"/>
              <a:t>værdier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8B54D-CEC3-1245-A005-C594C8FC7D7D}"/>
              </a:ext>
            </a:extLst>
          </p:cNvPr>
          <p:cNvSpPr txBox="1"/>
          <p:nvPr/>
        </p:nvSpPr>
        <p:spPr>
          <a:xfrm>
            <a:off x="7178008" y="1937211"/>
            <a:ext cx="20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Sammenligninger</a:t>
            </a:r>
            <a:endParaRPr lang="en-GB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B743F-031F-3046-8837-DC14E6C7782F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D60602-7CDD-0B4A-8E36-293CE7E1ACE0}"/>
              </a:ext>
            </a:extLst>
          </p:cNvPr>
          <p:cNvSpPr txBox="1">
            <a:spLocks/>
          </p:cNvSpPr>
          <p:nvPr/>
        </p:nvSpPr>
        <p:spPr>
          <a:xfrm>
            <a:off x="5113523" y="2455817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true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false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&amp;&amp;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||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a</a:t>
            </a:r>
            <a:endParaRPr lang="en-GB" sz="1400" u="sng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62AE0A-9828-7445-AA6C-476F973328F1}"/>
              </a:ext>
            </a:extLst>
          </p:cNvPr>
          <p:cNvSpPr txBox="1">
            <a:spLocks/>
          </p:cNvSpPr>
          <p:nvPr/>
        </p:nvSpPr>
        <p:spPr>
          <a:xfrm>
            <a:off x="7183612" y="2448340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3 = 4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054922-E7CB-894D-88AD-1A1F97C05EF0}"/>
              </a:ext>
            </a:extLst>
          </p:cNvPr>
          <p:cNvSpPr txBox="1">
            <a:spLocks/>
          </p:cNvSpPr>
          <p:nvPr/>
        </p:nvSpPr>
        <p:spPr>
          <a:xfrm>
            <a:off x="7183612" y="4142512"/>
            <a:ext cx="1964965" cy="3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(3 =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4750FC-EEDA-A145-A093-96CE3CA96B89}"/>
              </a:ext>
            </a:extLst>
          </p:cNvPr>
          <p:cNvCxnSpPr>
            <a:cxnSpLocks/>
          </p:cNvCxnSpPr>
          <p:nvPr/>
        </p:nvCxnSpPr>
        <p:spPr>
          <a:xfrm flipV="1">
            <a:off x="7237714" y="3921075"/>
            <a:ext cx="945397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91" y="2448343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7" y="2448343"/>
            <a:ext cx="274091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42" y="2448343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6" y="1691208"/>
            <a:ext cx="196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Præcendens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5" y="1937211"/>
            <a:ext cx="1405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6" y="1937211"/>
            <a:ext cx="208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Unære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9" y="34567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13577" y="380112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7" y="3580112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15" y="34699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35506" y="378787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3723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3" grpId="0"/>
      <p:bldP spid="5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C1-C946-404A-841A-E7901DF9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894017" cy="1325563"/>
          </a:xfrm>
        </p:spPr>
        <p:txBody>
          <a:bodyPr/>
          <a:lstStyle/>
          <a:p>
            <a:r>
              <a:rPr lang="en-GB" dirty="0"/>
              <a:t>String </a:t>
            </a:r>
            <a:r>
              <a:rPr lang="en-GB" dirty="0" err="1"/>
              <a:t>slicing,boolske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22099-B289-8744-AFEC-BC82A4A8BDBA}"/>
              </a:ext>
            </a:extLst>
          </p:cNvPr>
          <p:cNvSpPr txBox="1">
            <a:spLocks/>
          </p:cNvSpPr>
          <p:nvPr/>
        </p:nvSpPr>
        <p:spPr>
          <a:xfrm>
            <a:off x="838200" y="2448340"/>
            <a:ext cx="5035658" cy="22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".[4..]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".[0..11]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D154-B20E-F944-8F38-85810BBE11C4}"/>
              </a:ext>
            </a:extLst>
          </p:cNvPr>
          <p:cNvSpPr txBox="1"/>
          <p:nvPr/>
        </p:nvSpPr>
        <p:spPr>
          <a:xfrm>
            <a:off x="2869675" y="24634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‘b’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24CC0-06A6-AB4D-9BA8-06AE0260AB42}"/>
              </a:ext>
            </a:extLst>
          </p:cNvPr>
          <p:cNvSpPr txBox="1"/>
          <p:nvPr/>
        </p:nvSpPr>
        <p:spPr>
          <a:xfrm>
            <a:off x="2885066" y="280217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4D4A-512D-9542-BE39-0CDCD0221B4F}"/>
              </a:ext>
            </a:extLst>
          </p:cNvPr>
          <p:cNvSpPr txBox="1"/>
          <p:nvPr/>
        </p:nvSpPr>
        <p:spPr>
          <a:xfrm>
            <a:off x="2885066" y="314051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34-AEA1-994D-A5F8-4B718BC3A03F}"/>
              </a:ext>
            </a:extLst>
          </p:cNvPr>
          <p:cNvSpPr txBox="1"/>
          <p:nvPr/>
        </p:nvSpPr>
        <p:spPr>
          <a:xfrm>
            <a:off x="2885063" y="349435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E672D-9B66-4C40-81CA-90ADA0C718E5}"/>
              </a:ext>
            </a:extLst>
          </p:cNvPr>
          <p:cNvSpPr txBox="1"/>
          <p:nvPr/>
        </p:nvSpPr>
        <p:spPr>
          <a:xfrm>
            <a:off x="2885069" y="382191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EB84-41DD-0541-9E2B-5C1D3F87D7AF}"/>
              </a:ext>
            </a:extLst>
          </p:cNvPr>
          <p:cNvSpPr txBox="1"/>
          <p:nvPr/>
        </p:nvSpPr>
        <p:spPr>
          <a:xfrm>
            <a:off x="2885062" y="414475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35C5C-6344-6E43-8A27-C7973D85C453}"/>
              </a:ext>
            </a:extLst>
          </p:cNvPr>
          <p:cNvCxnSpPr>
            <a:cxnSpLocks/>
          </p:cNvCxnSpPr>
          <p:nvPr/>
        </p:nvCxnSpPr>
        <p:spPr>
          <a:xfrm>
            <a:off x="515761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D33A4-76E2-D446-BCF7-493D38BDAC2A}"/>
              </a:ext>
            </a:extLst>
          </p:cNvPr>
          <p:cNvCxnSpPr>
            <a:cxnSpLocks/>
          </p:cNvCxnSpPr>
          <p:nvPr/>
        </p:nvCxnSpPr>
        <p:spPr>
          <a:xfrm>
            <a:off x="7178002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CB359-E1FE-8644-8A87-5185D54A1DFC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0AD8F8-6AC5-F246-B713-7DC57433057B}"/>
              </a:ext>
            </a:extLst>
          </p:cNvPr>
          <p:cNvSpPr txBox="1"/>
          <p:nvPr/>
        </p:nvSpPr>
        <p:spPr>
          <a:xfrm>
            <a:off x="838200" y="193720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Slicing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B932-90E4-6C44-AD0B-6FB04415C606}"/>
              </a:ext>
            </a:extLst>
          </p:cNvPr>
          <p:cNvSpPr txBox="1"/>
          <p:nvPr/>
        </p:nvSpPr>
        <p:spPr>
          <a:xfrm>
            <a:off x="5157627" y="1691209"/>
            <a:ext cx="1920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Boolske</a:t>
            </a:r>
            <a:r>
              <a:rPr lang="en-GB" sz="2000" dirty="0"/>
              <a:t> </a:t>
            </a:r>
            <a:r>
              <a:rPr lang="en-GB" sz="2000" dirty="0" err="1"/>
              <a:t>værdier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8B54D-CEC3-1245-A005-C594C8FC7D7D}"/>
              </a:ext>
            </a:extLst>
          </p:cNvPr>
          <p:cNvSpPr txBox="1"/>
          <p:nvPr/>
        </p:nvSpPr>
        <p:spPr>
          <a:xfrm>
            <a:off x="7178008" y="1937211"/>
            <a:ext cx="20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Sammenligninger</a:t>
            </a:r>
            <a:endParaRPr lang="en-GB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B743F-031F-3046-8837-DC14E6C7782F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D60602-7CDD-0B4A-8E36-293CE7E1ACE0}"/>
              </a:ext>
            </a:extLst>
          </p:cNvPr>
          <p:cNvSpPr txBox="1">
            <a:spLocks/>
          </p:cNvSpPr>
          <p:nvPr/>
        </p:nvSpPr>
        <p:spPr>
          <a:xfrm>
            <a:off x="5113523" y="2455817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true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false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&amp;&amp;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||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a</a:t>
            </a:r>
            <a:endParaRPr lang="en-GB" sz="1400" u="sng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62AE0A-9828-7445-AA6C-476F973328F1}"/>
              </a:ext>
            </a:extLst>
          </p:cNvPr>
          <p:cNvSpPr txBox="1">
            <a:spLocks/>
          </p:cNvSpPr>
          <p:nvPr/>
        </p:nvSpPr>
        <p:spPr>
          <a:xfrm>
            <a:off x="7183612" y="2448340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3 = 4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054922-E7CB-894D-88AD-1A1F97C05EF0}"/>
              </a:ext>
            </a:extLst>
          </p:cNvPr>
          <p:cNvSpPr txBox="1">
            <a:spLocks/>
          </p:cNvSpPr>
          <p:nvPr/>
        </p:nvSpPr>
        <p:spPr>
          <a:xfrm>
            <a:off x="7183612" y="4142512"/>
            <a:ext cx="1964965" cy="3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(3 =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4750FC-EEDA-A145-A093-96CE3CA96B89}"/>
              </a:ext>
            </a:extLst>
          </p:cNvPr>
          <p:cNvCxnSpPr>
            <a:cxnSpLocks/>
          </p:cNvCxnSpPr>
          <p:nvPr/>
        </p:nvCxnSpPr>
        <p:spPr>
          <a:xfrm flipV="1">
            <a:off x="7237714" y="3921075"/>
            <a:ext cx="945397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Bindinger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41" y="2512261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760555" y="247435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72202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7A3A7-3D15-C045-B399-8ADADE62F6FA}"/>
              </a:ext>
            </a:extLst>
          </p:cNvPr>
          <p:cNvCxnSpPr>
            <a:cxnSpLocks/>
          </p:cNvCxnSpPr>
          <p:nvPr/>
        </p:nvCxnSpPr>
        <p:spPr>
          <a:xfrm>
            <a:off x="480274" y="4796241"/>
            <a:ext cx="1087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973963" y="1945845"/>
            <a:ext cx="249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Lightweight syntax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10177" y="1945839"/>
            <a:ext cx="20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syntax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6190476" y="3915429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973966" y="3342153"/>
            <a:ext cx="179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Optional ‘do’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973964" y="3255905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AEAFC6F-A80D-A744-98E5-E064421C65E4}"/>
              </a:ext>
            </a:extLst>
          </p:cNvPr>
          <p:cNvSpPr txBox="1">
            <a:spLocks/>
          </p:cNvSpPr>
          <p:nvPr/>
        </p:nvSpPr>
        <p:spPr>
          <a:xfrm>
            <a:off x="760555" y="5405229"/>
            <a:ext cx="8796454" cy="4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name;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"Goodbye %A"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010B7F-9E0C-1148-A82C-FEAB7E87FC49}"/>
              </a:ext>
            </a:extLst>
          </p:cNvPr>
          <p:cNvSpPr txBox="1"/>
          <p:nvPr/>
        </p:nvSpPr>
        <p:spPr>
          <a:xfrm>
            <a:off x="510177" y="4861015"/>
            <a:ext cx="145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Sekvenser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4901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B527-7515-2B4B-B75B-C334647B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Nøgleord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navne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B49-FB6A-4A4E-ABC2-7339E15A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CF37CB-012A-1C4B-8106-24676A25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1" y="1409493"/>
            <a:ext cx="11659099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4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3943</TotalTime>
  <Words>785</Words>
  <Application>Microsoft Macintosh PowerPoint</Application>
  <PresentationFormat>Widescreen</PresentationFormat>
  <Paragraphs>188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Nøglekoncepter</vt:lpstr>
      <vt:lpstr>Operatorer og præcedens</vt:lpstr>
      <vt:lpstr>Operatorer og præcedens</vt:lpstr>
      <vt:lpstr>String slicing,boolske værdier og operatorer</vt:lpstr>
      <vt:lpstr>Operatorer og præcedens</vt:lpstr>
      <vt:lpstr>String slicing,boolske værdier og operatorer</vt:lpstr>
      <vt:lpstr>Bindinger af værdier</vt:lpstr>
      <vt:lpstr>Nøgleord kan ikke bruges som navne</vt:lpstr>
      <vt:lpstr>Virkefelter (scope)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63</cp:revision>
  <dcterms:created xsi:type="dcterms:W3CDTF">2018-09-04T07:39:02Z</dcterms:created>
  <dcterms:modified xsi:type="dcterms:W3CDTF">2019-09-16T19:38:24Z</dcterms:modified>
</cp:coreProperties>
</file>