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3" r:id="rId4"/>
    <p:sldId id="314" r:id="rId5"/>
    <p:sldId id="315" r:id="rId6"/>
    <p:sldId id="310" r:id="rId7"/>
    <p:sldId id="311" r:id="rId8"/>
    <p:sldId id="312" r:id="rId9"/>
    <p:sldId id="303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/>
    <p:restoredTop sz="91324"/>
  </p:normalViewPr>
  <p:slideViewPr>
    <p:cSldViewPr snapToGrid="0" snapToObjects="1">
      <p:cViewPr varScale="1">
        <p:scale>
          <a:sx n="66" d="100"/>
          <a:sy n="66" d="100"/>
        </p:scale>
        <p:origin x="200" y="30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4.1: Kaldestakken, bunken, referenceceller, højere-ordens og anonyme funktioner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1270D-F459-5440-95DC-E7BB2B36AAA5}"/>
              </a:ext>
            </a:extLst>
          </p:cNvPr>
          <p:cNvSpPr txBox="1">
            <a:spLocks/>
          </p:cNvSpPr>
          <p:nvPr/>
        </p:nvSpPr>
        <p:spPr>
          <a:xfrm>
            <a:off x="3904636" y="3557448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476987" y="1451728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0.01</a:t>
            </a:r>
          </a:p>
          <a:p>
            <a:r>
              <a:rPr lang="en-GB" sz="1400" dirty="0"/>
              <a:t>let result =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5397176" y="1451728"/>
            <a:ext cx="69887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truth = </a:t>
            </a:r>
            <a:r>
              <a:rPr lang="en-GB" sz="1400" dirty="0" err="1"/>
              <a:t>exp</a:t>
            </a:r>
            <a:r>
              <a:rPr lang="en-GB" sz="1400" dirty="0"/>
              <a:t> 1.0 - 1.0</a:t>
            </a:r>
          </a:p>
          <a:p>
            <a:r>
              <a:rPr lang="en-GB" sz="1400" dirty="0"/>
              <a:t>for e = 0 to 6 do</a:t>
            </a:r>
          </a:p>
          <a:p>
            <a:r>
              <a:rPr lang="en-GB" sz="1400" dirty="0"/>
              <a:t>  let d = 10.0**(float -e)</a:t>
            </a:r>
          </a:p>
          <a:p>
            <a:r>
              <a:rPr lang="en-GB" sz="1400" dirty="0"/>
              <a:t>  let result = truth -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printfn</a:t>
            </a:r>
            <a:r>
              <a:rPr lang="en-GB" sz="1400" dirty="0"/>
              <a:t> "d = %e: </a:t>
            </a:r>
            <a:r>
              <a:rPr lang="en-GB" sz="1400" dirty="0" err="1"/>
              <a:t>exp</a:t>
            </a:r>
            <a:r>
              <a:rPr lang="en-GB" sz="1400" dirty="0"/>
              <a:t> 1.0 - 1.0 - 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758389" y="1690690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1e-5</a:t>
            </a:r>
          </a:p>
          <a:p>
            <a:r>
              <a:rPr lang="en-GB" sz="1400" dirty="0"/>
              <a:t>let result = integrate (fun x -&gt; x * </a:t>
            </a:r>
            <a:r>
              <a:rPr lang="en-GB" sz="1400" dirty="0" err="1"/>
              <a:t>exp</a:t>
            </a:r>
            <a:r>
              <a:rPr lang="en-GB" sz="1400" dirty="0"/>
              <a:t>(x))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x =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= fun x -&gt;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6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D76DFC-D472-2B47-83CD-D0A2DA345B74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850C0-E144-834A-87EB-D4714A08A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CD557-CDA4-8945-B259-BF325D6CD5BE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7026</TotalTime>
  <Words>821</Words>
  <Application>Microsoft Macintosh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Kald-stakken (værdier og variable) </vt:lpstr>
      <vt:lpstr>Referenceceller</vt:lpstr>
      <vt:lpstr>Aliasing (undgå!)</vt:lpstr>
      <vt:lpstr>Højere-ordens funktioner</vt:lpstr>
      <vt:lpstr>Højere-ordens funktioner</vt:lpstr>
      <vt:lpstr>Anonyme funktioner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100</cp:revision>
  <cp:lastPrinted>2018-09-21T07:02:24Z</cp:lastPrinted>
  <dcterms:created xsi:type="dcterms:W3CDTF">2018-09-04T07:39:02Z</dcterms:created>
  <dcterms:modified xsi:type="dcterms:W3CDTF">2018-09-25T09:07:59Z</dcterms:modified>
</cp:coreProperties>
</file>