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632"/>
  </p:normalViewPr>
  <p:slideViewPr>
    <p:cSldViewPr snapToGrid="0" snapToObjects="1">
      <p:cViewPr varScale="1">
        <p:scale>
          <a:sx n="65" d="100"/>
          <a:sy n="65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3D71-BAB8-6244-A468-8EA979CA6C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6BC7-807D-BE4B-8831-01FA7291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3D71-BAB8-6244-A468-8EA979CA6C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6BC7-807D-BE4B-8831-01FA7291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8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3D71-BAB8-6244-A468-8EA979CA6C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6BC7-807D-BE4B-8831-01FA7291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3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3D71-BAB8-6244-A468-8EA979CA6C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6BC7-807D-BE4B-8831-01FA7291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3D71-BAB8-6244-A468-8EA979CA6C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6BC7-807D-BE4B-8831-01FA7291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3D71-BAB8-6244-A468-8EA979CA6C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6BC7-807D-BE4B-8831-01FA7291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1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3D71-BAB8-6244-A468-8EA979CA6C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6BC7-807D-BE4B-8831-01FA7291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9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3D71-BAB8-6244-A468-8EA979CA6C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6BC7-807D-BE4B-8831-01FA7291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3D71-BAB8-6244-A468-8EA979CA6C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6BC7-807D-BE4B-8831-01FA7291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5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3D71-BAB8-6244-A468-8EA979CA6C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6BC7-807D-BE4B-8831-01FA7291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3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3D71-BAB8-6244-A468-8EA979CA6C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6BC7-807D-BE4B-8831-01FA7291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13D71-BAB8-6244-A468-8EA979CA6C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56BC7-807D-BE4B-8831-01FA7291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68" y="365125"/>
            <a:ext cx="9634263" cy="6274214"/>
          </a:xfrm>
        </p:spPr>
      </p:pic>
    </p:spTree>
    <p:extLst>
      <p:ext uri="{BB962C8B-B14F-4D97-AF65-F5344CB8AC3E}">
        <p14:creationId xmlns:p14="http://schemas.microsoft.com/office/powerpoint/2010/main" val="31258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Printf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Printf</dc:title>
  <dc:creator>Jon Sporring</dc:creator>
  <cp:lastModifiedBy>Jon Sporring</cp:lastModifiedBy>
  <cp:revision>1</cp:revision>
  <dcterms:created xsi:type="dcterms:W3CDTF">2017-09-18T21:08:04Z</dcterms:created>
  <dcterms:modified xsi:type="dcterms:W3CDTF">2017-09-19T12:10:37Z</dcterms:modified>
</cp:coreProperties>
</file>