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4" r:id="rId4"/>
    <p:sldId id="305" r:id="rId5"/>
    <p:sldId id="306" r:id="rId6"/>
    <p:sldId id="307" r:id="rId7"/>
    <p:sldId id="303" r:id="rId8"/>
    <p:sldId id="296" r:id="rId9"/>
    <p:sldId id="294" r:id="rId10"/>
    <p:sldId id="297" r:id="rId11"/>
    <p:sldId id="299" r:id="rId12"/>
    <p:sldId id="300" r:id="rId13"/>
    <p:sldId id="298" r:id="rId14"/>
    <p:sldId id="301" r:id="rId15"/>
    <p:sldId id="302" r:id="rId16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4"/>
    <p:restoredTop sz="91324"/>
  </p:normalViewPr>
  <p:slideViewPr>
    <p:cSldViewPr snapToGrid="0" snapToObjects="1">
      <p:cViewPr varScale="1">
        <p:scale>
          <a:sx n="70" d="100"/>
          <a:sy n="70" d="100"/>
        </p:scale>
        <p:origin x="184" y="45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4A7713FD-9F82-4A48-9132-64417597F24B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1FBB5D-9A6E-4043-B3EB-0143128CF9D8}" type="pres">
      <dgm:prSet presAssocID="{B8084B5B-FD98-EE40-8A1D-F5498D9E716C}" presName="hierFlow" presStyleCnt="0"/>
      <dgm:spPr/>
    </dgm:pt>
    <dgm:pt modelId="{F8D4798C-E307-3941-A6AB-0A19BA8EC797}" type="pres">
      <dgm:prSet presAssocID="{B8084B5B-FD98-EE40-8A1D-F5498D9E716C}" presName="firstBuf" presStyleCnt="0"/>
      <dgm:spPr/>
    </dgm:pt>
    <dgm:pt modelId="{9586DBD3-AF8D-B649-8398-1B15E0C5AA41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320FD8-4933-3944-93C7-88240191A41F}" type="pres">
      <dgm:prSet presAssocID="{1135CB52-4E1A-BF4B-8153-F82C61929D78}" presName="Name17" presStyleCnt="0"/>
      <dgm:spPr/>
    </dgm:pt>
    <dgm:pt modelId="{9023E39C-C9A3-CA44-8AD1-46B891BA79A7}" type="pres">
      <dgm:prSet presAssocID="{1135CB52-4E1A-BF4B-8153-F82C61929D78}" presName="level1Shape" presStyleLbl="node0" presStyleIdx="0" presStyleCnt="1">
        <dgm:presLayoutVars>
          <dgm:chPref val="3"/>
        </dgm:presLayoutVars>
      </dgm:prSet>
      <dgm:spPr/>
    </dgm:pt>
    <dgm:pt modelId="{A783A059-A896-6249-992E-E753A85AB3BE}" type="pres">
      <dgm:prSet presAssocID="{1135CB52-4E1A-BF4B-8153-F82C61929D78}" presName="hierChild2" presStyleCnt="0"/>
      <dgm:spPr/>
    </dgm:pt>
    <dgm:pt modelId="{0038C195-A139-F046-B71E-84CB7CD9A86E}" type="pres">
      <dgm:prSet presAssocID="{9AC738F8-4FA0-EC43-9F84-84350C1833DE}" presName="Name25" presStyleLbl="parChTrans1D2" presStyleIdx="0" presStyleCnt="2"/>
      <dgm:spPr/>
    </dgm:pt>
    <dgm:pt modelId="{E9314D0D-236A-484C-B9C5-8997AD483CDA}" type="pres">
      <dgm:prSet presAssocID="{9AC738F8-4FA0-EC43-9F84-84350C1833DE}" presName="connTx" presStyleLbl="parChTrans1D2" presStyleIdx="0" presStyleCnt="2"/>
      <dgm:spPr/>
    </dgm:pt>
    <dgm:pt modelId="{3E33389A-1F5C-A34E-84DE-8F372DA8862F}" type="pres">
      <dgm:prSet presAssocID="{5D184DA1-5393-774D-A95D-3F331B98EC14}" presName="Name30" presStyleCnt="0"/>
      <dgm:spPr/>
    </dgm:pt>
    <dgm:pt modelId="{83510C4D-1B9B-0044-B0FC-797920BAECCF}" type="pres">
      <dgm:prSet presAssocID="{5D184DA1-5393-774D-A95D-3F331B98EC14}" presName="level2Shape" presStyleLbl="node2" presStyleIdx="0" presStyleCnt="2"/>
      <dgm:spPr/>
    </dgm:pt>
    <dgm:pt modelId="{EAA5650E-9B39-E544-9C0E-69B4E2B67C43}" type="pres">
      <dgm:prSet presAssocID="{5D184DA1-5393-774D-A95D-3F331B98EC14}" presName="hierChild3" presStyleCnt="0"/>
      <dgm:spPr/>
    </dgm:pt>
    <dgm:pt modelId="{3ACAE673-C7FA-D24A-A917-8857FF8FDE2D}" type="pres">
      <dgm:prSet presAssocID="{4316323D-8677-5243-A908-2A31244EC84C}" presName="Name25" presStyleLbl="parChTrans1D3" presStyleIdx="0" presStyleCnt="2"/>
      <dgm:spPr/>
    </dgm:pt>
    <dgm:pt modelId="{F7EA28F9-F45B-9647-A16D-CB7FE6DC7C94}" type="pres">
      <dgm:prSet presAssocID="{4316323D-8677-5243-A908-2A31244EC84C}" presName="connTx" presStyleLbl="parChTrans1D3" presStyleIdx="0" presStyleCnt="2"/>
      <dgm:spPr/>
    </dgm:pt>
    <dgm:pt modelId="{2C45DD1F-A8E8-5048-9872-F3A7437569FB}" type="pres">
      <dgm:prSet presAssocID="{B1D63ACE-5EBE-7F4F-ABF7-3D167AC25F80}" presName="Name30" presStyleCnt="0"/>
      <dgm:spPr/>
    </dgm:pt>
    <dgm:pt modelId="{A6ACF598-0961-4B40-8520-327286AB81CC}" type="pres">
      <dgm:prSet presAssocID="{B1D63ACE-5EBE-7F4F-ABF7-3D167AC25F80}" presName="level2Shape" presStyleLbl="node3" presStyleIdx="0" presStyleCnt="2"/>
      <dgm:spPr/>
    </dgm:pt>
    <dgm:pt modelId="{A55618E2-70C8-AA45-8815-B983FB880A22}" type="pres">
      <dgm:prSet presAssocID="{B1D63ACE-5EBE-7F4F-ABF7-3D167AC25F80}" presName="hierChild3" presStyleCnt="0"/>
      <dgm:spPr/>
    </dgm:pt>
    <dgm:pt modelId="{2D7C3C9A-98BE-C44A-BFF5-6E6DA6B89BE1}" type="pres">
      <dgm:prSet presAssocID="{08ABD19A-47B8-5D4F-8A54-C89D6D097030}" presName="Name25" presStyleLbl="parChTrans1D3" presStyleIdx="1" presStyleCnt="2"/>
      <dgm:spPr/>
    </dgm:pt>
    <dgm:pt modelId="{5331CACD-6350-0142-ACD7-73A205F643F9}" type="pres">
      <dgm:prSet presAssocID="{08ABD19A-47B8-5D4F-8A54-C89D6D097030}" presName="connTx" presStyleLbl="parChTrans1D3" presStyleIdx="1" presStyleCnt="2"/>
      <dgm:spPr/>
    </dgm:pt>
    <dgm:pt modelId="{063B15E4-D604-264B-AE8D-3BC9261A4945}" type="pres">
      <dgm:prSet presAssocID="{74DDB6B2-3C19-5445-8673-DF4D89759985}" presName="Name30" presStyleCnt="0"/>
      <dgm:spPr/>
    </dgm:pt>
    <dgm:pt modelId="{4B876D69-B745-CD47-869A-050581926199}" type="pres">
      <dgm:prSet presAssocID="{74DDB6B2-3C19-5445-8673-DF4D89759985}" presName="level2Shape" presStyleLbl="node3" presStyleIdx="1" presStyleCnt="2"/>
      <dgm:spPr/>
    </dgm:pt>
    <dgm:pt modelId="{A4C06A82-9459-EC4E-B8B9-6177329E1DEB}" type="pres">
      <dgm:prSet presAssocID="{74DDB6B2-3C19-5445-8673-DF4D89759985}" presName="hierChild3" presStyleCnt="0"/>
      <dgm:spPr/>
    </dgm:pt>
    <dgm:pt modelId="{1BACFBB7-678C-6840-AF55-E9BC79C55FCE}" type="pres">
      <dgm:prSet presAssocID="{06ED41E8-3318-254A-B25B-96937639EFA5}" presName="Name25" presStyleLbl="parChTrans1D2" presStyleIdx="1" presStyleCnt="2"/>
      <dgm:spPr/>
    </dgm:pt>
    <dgm:pt modelId="{F0B95E29-0581-CB40-ACE5-826637F60B92}" type="pres">
      <dgm:prSet presAssocID="{06ED41E8-3318-254A-B25B-96937639EFA5}" presName="connTx" presStyleLbl="parChTrans1D2" presStyleIdx="1" presStyleCnt="2"/>
      <dgm:spPr/>
    </dgm:pt>
    <dgm:pt modelId="{91DAC8B5-2007-4E4A-AD53-A06B1210ACD9}" type="pres">
      <dgm:prSet presAssocID="{41C97EA5-993E-AE42-A528-681B91CA27F7}" presName="Name30" presStyleCnt="0"/>
      <dgm:spPr/>
    </dgm:pt>
    <dgm:pt modelId="{438194F5-DB68-F14B-92E3-F696A37F698F}" type="pres">
      <dgm:prSet presAssocID="{41C97EA5-993E-AE42-A528-681B91CA27F7}" presName="level2Shape" presStyleLbl="node2" presStyleIdx="1" presStyleCnt="2"/>
      <dgm:spPr/>
    </dgm:pt>
    <dgm:pt modelId="{40A9194A-AD15-6941-BFB8-440CD573B8DE}" type="pres">
      <dgm:prSet presAssocID="{41C97EA5-993E-AE42-A528-681B91CA27F7}" presName="hierChild3" presStyleCnt="0"/>
      <dgm:spPr/>
    </dgm:pt>
    <dgm:pt modelId="{182F3BB8-39AB-1C49-A961-B7518A6144C4}" type="pres">
      <dgm:prSet presAssocID="{B8084B5B-FD98-EE40-8A1D-F5498D9E716C}" presName="bgShapesFlow" presStyleCnt="0"/>
      <dgm:spPr/>
    </dgm:pt>
    <dgm:pt modelId="{C7ECA841-CCB2-3244-A7B4-14414263CA73}" type="pres">
      <dgm:prSet presAssocID="{B2AED0B2-393B-2947-8D70-067299E0C01B}" presName="rectComp" presStyleCnt="0"/>
      <dgm:spPr/>
    </dgm:pt>
    <dgm:pt modelId="{8F217257-C7D0-B447-8C35-01CCE7E9BE1B}" type="pres">
      <dgm:prSet presAssocID="{B2AED0B2-393B-2947-8D70-067299E0C01B}" presName="bgRect" presStyleLbl="bgShp" presStyleIdx="0" presStyleCnt="3"/>
      <dgm:spPr/>
    </dgm:pt>
    <dgm:pt modelId="{5BD79537-AD98-A441-A1BE-5E8A8F01D364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4D659EC5-CFC9-C547-98A9-1CDD06454D0D}" type="pres">
      <dgm:prSet presAssocID="{B2AED0B2-393B-2947-8D70-067299E0C01B}" presName="spComp" presStyleCnt="0"/>
      <dgm:spPr/>
    </dgm:pt>
    <dgm:pt modelId="{5C00D338-D908-AC4B-ADAC-135B15F2D104}" type="pres">
      <dgm:prSet presAssocID="{B2AED0B2-393B-2947-8D70-067299E0C01B}" presName="hSp" presStyleCnt="0"/>
      <dgm:spPr/>
    </dgm:pt>
    <dgm:pt modelId="{90B13573-22BA-4945-B9C6-42B126143D1A}" type="pres">
      <dgm:prSet presAssocID="{66B38B75-B018-C748-B8F7-85010E84C853}" presName="rectComp" presStyleCnt="0"/>
      <dgm:spPr/>
    </dgm:pt>
    <dgm:pt modelId="{C25827F5-3CA3-964C-9F3A-7B35CA2A3044}" type="pres">
      <dgm:prSet presAssocID="{66B38B75-B018-C748-B8F7-85010E84C853}" presName="bgRect" presStyleLbl="bgShp" presStyleIdx="1" presStyleCnt="3"/>
      <dgm:spPr/>
    </dgm:pt>
    <dgm:pt modelId="{BD68FB45-56BB-BF42-A44D-AD2B8EA19C56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DE9223B2-75F5-ED40-9B44-D579C45EFE71}" type="pres">
      <dgm:prSet presAssocID="{66B38B75-B018-C748-B8F7-85010E84C853}" presName="spComp" presStyleCnt="0"/>
      <dgm:spPr/>
    </dgm:pt>
    <dgm:pt modelId="{8221CAA6-3DC6-8143-B143-CF3ACAC5041D}" type="pres">
      <dgm:prSet presAssocID="{66B38B75-B018-C748-B8F7-85010E84C853}" presName="hSp" presStyleCnt="0"/>
      <dgm:spPr/>
    </dgm:pt>
    <dgm:pt modelId="{668992E6-DA5D-0F4B-A7E9-FA3F39469D31}" type="pres">
      <dgm:prSet presAssocID="{2BA14EA0-A69A-E646-80F2-E95314D9EFD9}" presName="rectComp" presStyleCnt="0"/>
      <dgm:spPr/>
    </dgm:pt>
    <dgm:pt modelId="{30F25B03-4CBD-304F-A483-1D7872001852}" type="pres">
      <dgm:prSet presAssocID="{2BA14EA0-A69A-E646-80F2-E95314D9EFD9}" presName="bgRect" presStyleLbl="bgShp" presStyleIdx="2" presStyleCnt="3"/>
      <dgm:spPr/>
    </dgm:pt>
    <dgm:pt modelId="{4E37074F-A9DF-B646-9545-F0CCCFE345B8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195030F-B38C-D34B-81F4-D1B74569DA13}" type="presOf" srcId="{9AC738F8-4FA0-EC43-9F84-84350C1833DE}" destId="{E9314D0D-236A-484C-B9C5-8997AD483CDA}" srcOrd="1" destOrd="0" presId="urn:microsoft.com/office/officeart/2005/8/layout/hierarchy5"/>
    <dgm:cxn modelId="{3075DD17-E4D3-A649-B73A-23CCB6FEB4C8}" type="presOf" srcId="{1135CB52-4E1A-BF4B-8153-F82C61929D78}" destId="{9023E39C-C9A3-CA44-8AD1-46B891BA79A7}" srcOrd="0" destOrd="0" presId="urn:microsoft.com/office/officeart/2005/8/layout/hierarchy5"/>
    <dgm:cxn modelId="{074FC52B-3EC0-4949-B905-3164EA1759EE}" type="presOf" srcId="{4316323D-8677-5243-A908-2A31244EC84C}" destId="{F7EA28F9-F45B-9647-A16D-CB7FE6DC7C94}" srcOrd="1" destOrd="0" presId="urn:microsoft.com/office/officeart/2005/8/layout/hierarchy5"/>
    <dgm:cxn modelId="{B0AB5D2E-57A4-B44C-ACD4-E8AD501AD349}" type="presOf" srcId="{5D184DA1-5393-774D-A95D-3F331B98EC14}" destId="{83510C4D-1B9B-0044-B0FC-797920BAECCF}" srcOrd="0" destOrd="0" presId="urn:microsoft.com/office/officeart/2005/8/layout/hierarchy5"/>
    <dgm:cxn modelId="{2F7AF238-8B08-D14C-98FA-43D6208B3802}" type="presOf" srcId="{B2AED0B2-393B-2947-8D70-067299E0C01B}" destId="{8F217257-C7D0-B447-8C35-01CCE7E9BE1B}" srcOrd="0" destOrd="0" presId="urn:microsoft.com/office/officeart/2005/8/layout/hierarchy5"/>
    <dgm:cxn modelId="{3385D640-E73E-6B46-A3C0-0299CC959855}" type="presOf" srcId="{08ABD19A-47B8-5D4F-8A54-C89D6D097030}" destId="{5331CACD-6350-0142-ACD7-73A205F643F9}" srcOrd="1" destOrd="0" presId="urn:microsoft.com/office/officeart/2005/8/layout/hierarchy5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7364C446-1F1A-8B44-9DB3-504A7B2A8539}" type="presOf" srcId="{B2AED0B2-393B-2947-8D70-067299E0C01B}" destId="{5BD79537-AD98-A441-A1BE-5E8A8F01D364}" srcOrd="1" destOrd="0" presId="urn:microsoft.com/office/officeart/2005/8/layout/hierarchy5"/>
    <dgm:cxn modelId="{F8FABF47-0CB0-534C-A73C-AB2F4F9676D1}" type="presOf" srcId="{66B38B75-B018-C748-B8F7-85010E84C853}" destId="{C25827F5-3CA3-964C-9F3A-7B35CA2A3044}" srcOrd="0" destOrd="0" presId="urn:microsoft.com/office/officeart/2005/8/layout/hierarchy5"/>
    <dgm:cxn modelId="{87D83F4F-41B2-854B-B7D8-D61C452A59B4}" type="presOf" srcId="{74DDB6B2-3C19-5445-8673-DF4D89759985}" destId="{4B876D69-B745-CD47-869A-050581926199}" srcOrd="0" destOrd="0" presId="urn:microsoft.com/office/officeart/2005/8/layout/hierarchy5"/>
    <dgm:cxn modelId="{E36BAF5A-E5B3-5440-8E1D-E9B42E851DBC}" type="presOf" srcId="{06ED41E8-3318-254A-B25B-96937639EFA5}" destId="{1BACFBB7-678C-6840-AF55-E9BC79C55FCE}" srcOrd="0" destOrd="0" presId="urn:microsoft.com/office/officeart/2005/8/layout/hierarchy5"/>
    <dgm:cxn modelId="{57B7645E-581F-8F42-9017-A26C5E67BE01}" type="presOf" srcId="{9AC738F8-4FA0-EC43-9F84-84350C1833DE}" destId="{0038C195-A139-F046-B71E-84CB7CD9A86E}" srcOrd="0" destOrd="0" presId="urn:microsoft.com/office/officeart/2005/8/layout/hierarchy5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AB819762-A3C8-C341-BB0F-A5E53D77BAAD}" type="presOf" srcId="{06ED41E8-3318-254A-B25B-96937639EFA5}" destId="{F0B95E29-0581-CB40-ACE5-826637F60B92}" srcOrd="1" destOrd="0" presId="urn:microsoft.com/office/officeart/2005/8/layout/hierarchy5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53287888-12A9-0D40-B79D-92B2B261E58E}" type="presOf" srcId="{B1D63ACE-5EBE-7F4F-ABF7-3D167AC25F80}" destId="{A6ACF598-0961-4B40-8520-327286AB81CC}" srcOrd="0" destOrd="0" presId="urn:microsoft.com/office/officeart/2005/8/layout/hierarchy5"/>
    <dgm:cxn modelId="{B5BB088A-C2F3-274C-8B22-BBEFA8B5A2F1}" type="presOf" srcId="{B8084B5B-FD98-EE40-8A1D-F5498D9E716C}" destId="{4A7713FD-9F82-4A48-9132-64417597F24B}" srcOrd="0" destOrd="0" presId="urn:microsoft.com/office/officeart/2005/8/layout/hierarchy5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3EA41F91-35F0-C844-81FF-810A69F996ED}" type="presOf" srcId="{2BA14EA0-A69A-E646-80F2-E95314D9EFD9}" destId="{30F25B03-4CBD-304F-A483-1D7872001852}" srcOrd="0" destOrd="0" presId="urn:microsoft.com/office/officeart/2005/8/layout/hierarchy5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E70BA59D-E36D-E842-A8C7-8758F76446FE}" type="presOf" srcId="{66B38B75-B018-C748-B8F7-85010E84C853}" destId="{BD68FB45-56BB-BF42-A44D-AD2B8EA19C56}" srcOrd="1" destOrd="0" presId="urn:microsoft.com/office/officeart/2005/8/layout/hierarchy5"/>
    <dgm:cxn modelId="{EDAA57A8-FAE3-3A4A-B6B6-7ABE2213AF1C}" type="presOf" srcId="{08ABD19A-47B8-5D4F-8A54-C89D6D097030}" destId="{2D7C3C9A-98BE-C44A-BFF5-6E6DA6B89BE1}" srcOrd="0" destOrd="0" presId="urn:microsoft.com/office/officeart/2005/8/layout/hierarchy5"/>
    <dgm:cxn modelId="{5A928FA8-93FC-D24E-8907-52CAB8768CAA}" type="presOf" srcId="{41C97EA5-993E-AE42-A528-681B91CA27F7}" destId="{438194F5-DB68-F14B-92E3-F696A37F698F}" srcOrd="0" destOrd="0" presId="urn:microsoft.com/office/officeart/2005/8/layout/hierarchy5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E36BA2DC-11C6-AF46-9A9E-F4AC3629F34B}" type="presOf" srcId="{2BA14EA0-A69A-E646-80F2-E95314D9EFD9}" destId="{4E37074F-A9DF-B646-9545-F0CCCFE345B8}" srcOrd="1" destOrd="0" presId="urn:microsoft.com/office/officeart/2005/8/layout/hierarchy5"/>
    <dgm:cxn modelId="{88D2C4E2-711A-854B-828D-15C8A823953F}" type="presOf" srcId="{4316323D-8677-5243-A908-2A31244EC84C}" destId="{3ACAE673-C7FA-D24A-A917-8857FF8FDE2D}" srcOrd="0" destOrd="0" presId="urn:microsoft.com/office/officeart/2005/8/layout/hierarchy5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69F77E83-46BD-E64A-A002-C66EC5AABF02}" type="presParOf" srcId="{4A7713FD-9F82-4A48-9132-64417597F24B}" destId="{AD1FBB5D-9A6E-4043-B3EB-0143128CF9D8}" srcOrd="0" destOrd="0" presId="urn:microsoft.com/office/officeart/2005/8/layout/hierarchy5"/>
    <dgm:cxn modelId="{A77D19B4-FB38-FC4B-87E8-BE7DEFA71151}" type="presParOf" srcId="{AD1FBB5D-9A6E-4043-B3EB-0143128CF9D8}" destId="{F8D4798C-E307-3941-A6AB-0A19BA8EC797}" srcOrd="0" destOrd="0" presId="urn:microsoft.com/office/officeart/2005/8/layout/hierarchy5"/>
    <dgm:cxn modelId="{D2DACDDF-C484-FF42-B5C1-A3DBB37F548A}" type="presParOf" srcId="{AD1FBB5D-9A6E-4043-B3EB-0143128CF9D8}" destId="{9586DBD3-AF8D-B649-8398-1B15E0C5AA41}" srcOrd="1" destOrd="0" presId="urn:microsoft.com/office/officeart/2005/8/layout/hierarchy5"/>
    <dgm:cxn modelId="{3489B0B1-A11C-7A42-B8B0-CCE8628E5D41}" type="presParOf" srcId="{9586DBD3-AF8D-B649-8398-1B15E0C5AA41}" destId="{19320FD8-4933-3944-93C7-88240191A41F}" srcOrd="0" destOrd="0" presId="urn:microsoft.com/office/officeart/2005/8/layout/hierarchy5"/>
    <dgm:cxn modelId="{F83D8EA6-45D0-1344-8A71-2D4C6D796E08}" type="presParOf" srcId="{19320FD8-4933-3944-93C7-88240191A41F}" destId="{9023E39C-C9A3-CA44-8AD1-46B891BA79A7}" srcOrd="0" destOrd="0" presId="urn:microsoft.com/office/officeart/2005/8/layout/hierarchy5"/>
    <dgm:cxn modelId="{27B95E4D-6399-FA4B-8C27-FAE2D912FAC4}" type="presParOf" srcId="{19320FD8-4933-3944-93C7-88240191A41F}" destId="{A783A059-A896-6249-992E-E753A85AB3BE}" srcOrd="1" destOrd="0" presId="urn:microsoft.com/office/officeart/2005/8/layout/hierarchy5"/>
    <dgm:cxn modelId="{1F98366C-EA5D-4B46-82AC-514B131BA421}" type="presParOf" srcId="{A783A059-A896-6249-992E-E753A85AB3BE}" destId="{0038C195-A139-F046-B71E-84CB7CD9A86E}" srcOrd="0" destOrd="0" presId="urn:microsoft.com/office/officeart/2005/8/layout/hierarchy5"/>
    <dgm:cxn modelId="{805FA7D9-B6C3-AA4E-9334-F1A1780AFCC2}" type="presParOf" srcId="{0038C195-A139-F046-B71E-84CB7CD9A86E}" destId="{E9314D0D-236A-484C-B9C5-8997AD483CDA}" srcOrd="0" destOrd="0" presId="urn:microsoft.com/office/officeart/2005/8/layout/hierarchy5"/>
    <dgm:cxn modelId="{19655F65-A1DA-5B4C-8360-BA32B92A22EF}" type="presParOf" srcId="{A783A059-A896-6249-992E-E753A85AB3BE}" destId="{3E33389A-1F5C-A34E-84DE-8F372DA8862F}" srcOrd="1" destOrd="0" presId="urn:microsoft.com/office/officeart/2005/8/layout/hierarchy5"/>
    <dgm:cxn modelId="{D8DFC5DA-3BFC-2940-A856-B95D8E444A8E}" type="presParOf" srcId="{3E33389A-1F5C-A34E-84DE-8F372DA8862F}" destId="{83510C4D-1B9B-0044-B0FC-797920BAECCF}" srcOrd="0" destOrd="0" presId="urn:microsoft.com/office/officeart/2005/8/layout/hierarchy5"/>
    <dgm:cxn modelId="{6D857106-DEB2-5343-939B-BCC1F0D6E59D}" type="presParOf" srcId="{3E33389A-1F5C-A34E-84DE-8F372DA8862F}" destId="{EAA5650E-9B39-E544-9C0E-69B4E2B67C43}" srcOrd="1" destOrd="0" presId="urn:microsoft.com/office/officeart/2005/8/layout/hierarchy5"/>
    <dgm:cxn modelId="{4D1E95E7-0F28-2E44-BCA2-F2AA50F785A5}" type="presParOf" srcId="{EAA5650E-9B39-E544-9C0E-69B4E2B67C43}" destId="{3ACAE673-C7FA-D24A-A917-8857FF8FDE2D}" srcOrd="0" destOrd="0" presId="urn:microsoft.com/office/officeart/2005/8/layout/hierarchy5"/>
    <dgm:cxn modelId="{ABB6E4FF-5254-134D-901A-82A20E740BD9}" type="presParOf" srcId="{3ACAE673-C7FA-D24A-A917-8857FF8FDE2D}" destId="{F7EA28F9-F45B-9647-A16D-CB7FE6DC7C94}" srcOrd="0" destOrd="0" presId="urn:microsoft.com/office/officeart/2005/8/layout/hierarchy5"/>
    <dgm:cxn modelId="{A1AA8092-ED1C-BE4D-BCEA-913D59478D4A}" type="presParOf" srcId="{EAA5650E-9B39-E544-9C0E-69B4E2B67C43}" destId="{2C45DD1F-A8E8-5048-9872-F3A7437569FB}" srcOrd="1" destOrd="0" presId="urn:microsoft.com/office/officeart/2005/8/layout/hierarchy5"/>
    <dgm:cxn modelId="{2C88EE09-E53B-4948-A080-FE7F54F1F635}" type="presParOf" srcId="{2C45DD1F-A8E8-5048-9872-F3A7437569FB}" destId="{A6ACF598-0961-4B40-8520-327286AB81CC}" srcOrd="0" destOrd="0" presId="urn:microsoft.com/office/officeart/2005/8/layout/hierarchy5"/>
    <dgm:cxn modelId="{2BD7DB7B-D948-4C47-B51E-1E0D183EB3EB}" type="presParOf" srcId="{2C45DD1F-A8E8-5048-9872-F3A7437569FB}" destId="{A55618E2-70C8-AA45-8815-B983FB880A22}" srcOrd="1" destOrd="0" presId="urn:microsoft.com/office/officeart/2005/8/layout/hierarchy5"/>
    <dgm:cxn modelId="{A381B678-12C9-B646-B9AA-B8968E3B2BDD}" type="presParOf" srcId="{EAA5650E-9B39-E544-9C0E-69B4E2B67C43}" destId="{2D7C3C9A-98BE-C44A-BFF5-6E6DA6B89BE1}" srcOrd="2" destOrd="0" presId="urn:microsoft.com/office/officeart/2005/8/layout/hierarchy5"/>
    <dgm:cxn modelId="{4A41EA7C-08C5-8A4B-B193-03A94D141467}" type="presParOf" srcId="{2D7C3C9A-98BE-C44A-BFF5-6E6DA6B89BE1}" destId="{5331CACD-6350-0142-ACD7-73A205F643F9}" srcOrd="0" destOrd="0" presId="urn:microsoft.com/office/officeart/2005/8/layout/hierarchy5"/>
    <dgm:cxn modelId="{432BA477-EC8D-B54A-B273-CE2B75BAEE03}" type="presParOf" srcId="{EAA5650E-9B39-E544-9C0E-69B4E2B67C43}" destId="{063B15E4-D604-264B-AE8D-3BC9261A4945}" srcOrd="3" destOrd="0" presId="urn:microsoft.com/office/officeart/2005/8/layout/hierarchy5"/>
    <dgm:cxn modelId="{9C3819E8-B2E5-2F4A-88ED-10AA8D7AC580}" type="presParOf" srcId="{063B15E4-D604-264B-AE8D-3BC9261A4945}" destId="{4B876D69-B745-CD47-869A-050581926199}" srcOrd="0" destOrd="0" presId="urn:microsoft.com/office/officeart/2005/8/layout/hierarchy5"/>
    <dgm:cxn modelId="{40E39897-C573-A745-87D6-14B98BAE6409}" type="presParOf" srcId="{063B15E4-D604-264B-AE8D-3BC9261A4945}" destId="{A4C06A82-9459-EC4E-B8B9-6177329E1DEB}" srcOrd="1" destOrd="0" presId="urn:microsoft.com/office/officeart/2005/8/layout/hierarchy5"/>
    <dgm:cxn modelId="{B09994A8-A64D-4C4A-B02A-232B403021F7}" type="presParOf" srcId="{A783A059-A896-6249-992E-E753A85AB3BE}" destId="{1BACFBB7-678C-6840-AF55-E9BC79C55FCE}" srcOrd="2" destOrd="0" presId="urn:microsoft.com/office/officeart/2005/8/layout/hierarchy5"/>
    <dgm:cxn modelId="{64325770-60E2-5145-8C4C-DB5C4DDC8215}" type="presParOf" srcId="{1BACFBB7-678C-6840-AF55-E9BC79C55FCE}" destId="{F0B95E29-0581-CB40-ACE5-826637F60B92}" srcOrd="0" destOrd="0" presId="urn:microsoft.com/office/officeart/2005/8/layout/hierarchy5"/>
    <dgm:cxn modelId="{B6A45B42-4D45-AB47-9854-75165CF1F3F9}" type="presParOf" srcId="{A783A059-A896-6249-992E-E753A85AB3BE}" destId="{91DAC8B5-2007-4E4A-AD53-A06B1210ACD9}" srcOrd="3" destOrd="0" presId="urn:microsoft.com/office/officeart/2005/8/layout/hierarchy5"/>
    <dgm:cxn modelId="{2E60054A-E124-4945-8306-13F388EE05BF}" type="presParOf" srcId="{91DAC8B5-2007-4E4A-AD53-A06B1210ACD9}" destId="{438194F5-DB68-F14B-92E3-F696A37F698F}" srcOrd="0" destOrd="0" presId="urn:microsoft.com/office/officeart/2005/8/layout/hierarchy5"/>
    <dgm:cxn modelId="{776F172F-D906-1C44-BC28-E448C3F48B03}" type="presParOf" srcId="{91DAC8B5-2007-4E4A-AD53-A06B1210ACD9}" destId="{40A9194A-AD15-6941-BFB8-440CD573B8DE}" srcOrd="1" destOrd="0" presId="urn:microsoft.com/office/officeart/2005/8/layout/hierarchy5"/>
    <dgm:cxn modelId="{2A6CA482-4DF8-394D-9062-3DC89AF53E78}" type="presParOf" srcId="{4A7713FD-9F82-4A48-9132-64417597F24B}" destId="{182F3BB8-39AB-1C49-A961-B7518A6144C4}" srcOrd="1" destOrd="0" presId="urn:microsoft.com/office/officeart/2005/8/layout/hierarchy5"/>
    <dgm:cxn modelId="{FC56C76B-CDFD-D442-9BCB-AA9FB46D6CE4}" type="presParOf" srcId="{182F3BB8-39AB-1C49-A961-B7518A6144C4}" destId="{C7ECA841-CCB2-3244-A7B4-14414263CA73}" srcOrd="0" destOrd="0" presId="urn:microsoft.com/office/officeart/2005/8/layout/hierarchy5"/>
    <dgm:cxn modelId="{AD91AD69-2E13-174B-AE92-08E2839BA8A1}" type="presParOf" srcId="{C7ECA841-CCB2-3244-A7B4-14414263CA73}" destId="{8F217257-C7D0-B447-8C35-01CCE7E9BE1B}" srcOrd="0" destOrd="0" presId="urn:microsoft.com/office/officeart/2005/8/layout/hierarchy5"/>
    <dgm:cxn modelId="{607D2108-FB65-F747-80CE-FC4E0F347F46}" type="presParOf" srcId="{C7ECA841-CCB2-3244-A7B4-14414263CA73}" destId="{5BD79537-AD98-A441-A1BE-5E8A8F01D364}" srcOrd="1" destOrd="0" presId="urn:microsoft.com/office/officeart/2005/8/layout/hierarchy5"/>
    <dgm:cxn modelId="{034C470C-E254-EE48-8156-2558B27C0D49}" type="presParOf" srcId="{182F3BB8-39AB-1C49-A961-B7518A6144C4}" destId="{4D659EC5-CFC9-C547-98A9-1CDD06454D0D}" srcOrd="1" destOrd="0" presId="urn:microsoft.com/office/officeart/2005/8/layout/hierarchy5"/>
    <dgm:cxn modelId="{6EE6BD39-5B0E-1B47-8202-79B3D228DCEE}" type="presParOf" srcId="{4D659EC5-CFC9-C547-98A9-1CDD06454D0D}" destId="{5C00D338-D908-AC4B-ADAC-135B15F2D104}" srcOrd="0" destOrd="0" presId="urn:microsoft.com/office/officeart/2005/8/layout/hierarchy5"/>
    <dgm:cxn modelId="{C6A05BB9-9BED-AF43-BEC2-30FABDE1BA7F}" type="presParOf" srcId="{182F3BB8-39AB-1C49-A961-B7518A6144C4}" destId="{90B13573-22BA-4945-B9C6-42B126143D1A}" srcOrd="2" destOrd="0" presId="urn:microsoft.com/office/officeart/2005/8/layout/hierarchy5"/>
    <dgm:cxn modelId="{DB6A6942-F90F-734A-BCE5-F86B437DB26F}" type="presParOf" srcId="{90B13573-22BA-4945-B9C6-42B126143D1A}" destId="{C25827F5-3CA3-964C-9F3A-7B35CA2A3044}" srcOrd="0" destOrd="0" presId="urn:microsoft.com/office/officeart/2005/8/layout/hierarchy5"/>
    <dgm:cxn modelId="{E3B09A90-EB89-9F4D-9598-23C195C08928}" type="presParOf" srcId="{90B13573-22BA-4945-B9C6-42B126143D1A}" destId="{BD68FB45-56BB-BF42-A44D-AD2B8EA19C56}" srcOrd="1" destOrd="0" presId="urn:microsoft.com/office/officeart/2005/8/layout/hierarchy5"/>
    <dgm:cxn modelId="{DD12B059-9B14-7C4D-84AA-B23F5E1E7697}" type="presParOf" srcId="{182F3BB8-39AB-1C49-A961-B7518A6144C4}" destId="{DE9223B2-75F5-ED40-9B44-D579C45EFE71}" srcOrd="3" destOrd="0" presId="urn:microsoft.com/office/officeart/2005/8/layout/hierarchy5"/>
    <dgm:cxn modelId="{DEE4F09C-AFB2-264D-B798-4A8C3A989966}" type="presParOf" srcId="{DE9223B2-75F5-ED40-9B44-D579C45EFE71}" destId="{8221CAA6-3DC6-8143-B143-CF3ACAC5041D}" srcOrd="0" destOrd="0" presId="urn:microsoft.com/office/officeart/2005/8/layout/hierarchy5"/>
    <dgm:cxn modelId="{5D01AEB1-B3A0-E449-8BD1-9483519F0D91}" type="presParOf" srcId="{182F3BB8-39AB-1C49-A961-B7518A6144C4}" destId="{668992E6-DA5D-0F4B-A7E9-FA3F39469D31}" srcOrd="4" destOrd="0" presId="urn:microsoft.com/office/officeart/2005/8/layout/hierarchy5"/>
    <dgm:cxn modelId="{303468AD-F4E8-7543-A9CB-0DFE63163DEE}" type="presParOf" srcId="{668992E6-DA5D-0F4B-A7E9-FA3F39469D31}" destId="{30F25B03-4CBD-304F-A483-1D7872001852}" srcOrd="0" destOrd="0" presId="urn:microsoft.com/office/officeart/2005/8/layout/hierarchy5"/>
    <dgm:cxn modelId="{5BC3CD95-A508-BE42-8C73-8FD04D1D9BB2}" type="presParOf" srcId="{668992E6-DA5D-0F4B-A7E9-FA3F39469D31}" destId="{4E37074F-A9DF-B646-9545-F0CCCFE345B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5B03-4CBD-304F-A483-1D7872001852}">
      <dsp:nvSpPr>
        <dsp:cNvPr id="0" name=""/>
        <dsp:cNvSpPr/>
      </dsp:nvSpPr>
      <dsp:spPr>
        <a:xfrm>
          <a:off x="5012280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5012280" y="0"/>
        <a:ext cx="2145188" cy="1208757"/>
      </dsp:txXfrm>
    </dsp:sp>
    <dsp:sp modelId="{C25827F5-3CA3-964C-9F3A-7B35CA2A3044}">
      <dsp:nvSpPr>
        <dsp:cNvPr id="0" name=""/>
        <dsp:cNvSpPr/>
      </dsp:nvSpPr>
      <dsp:spPr>
        <a:xfrm>
          <a:off x="2507455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2507455" y="0"/>
        <a:ext cx="2145188" cy="1208757"/>
      </dsp:txXfrm>
    </dsp:sp>
    <dsp:sp modelId="{8F217257-C7D0-B447-8C35-01CCE7E9BE1B}">
      <dsp:nvSpPr>
        <dsp:cNvPr id="0" name=""/>
        <dsp:cNvSpPr/>
      </dsp:nvSpPr>
      <dsp:spPr>
        <a:xfrm>
          <a:off x="2629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2629" y="0"/>
        <a:ext cx="2145188" cy="1208757"/>
      </dsp:txXfrm>
    </dsp:sp>
    <dsp:sp modelId="{9023E39C-C9A3-CA44-8AD1-46B891BA79A7}">
      <dsp:nvSpPr>
        <dsp:cNvPr id="0" name=""/>
        <dsp:cNvSpPr/>
      </dsp:nvSpPr>
      <dsp:spPr>
        <a:xfrm>
          <a:off x="182448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208782" y="2373668"/>
        <a:ext cx="1745516" cy="846424"/>
      </dsp:txXfrm>
    </dsp:sp>
    <dsp:sp modelId="{0038C195-A139-F046-B71E-84CB7CD9A86E}">
      <dsp:nvSpPr>
        <dsp:cNvPr id="0" name=""/>
        <dsp:cNvSpPr/>
      </dsp:nvSpPr>
      <dsp:spPr>
        <a:xfrm rot="19457599">
          <a:off x="1897375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2516246"/>
        <a:ext cx="44289" cy="44289"/>
      </dsp:txXfrm>
    </dsp:sp>
    <dsp:sp modelId="{83510C4D-1B9B-0044-B0FC-797920BAECCF}">
      <dsp:nvSpPr>
        <dsp:cNvPr id="0" name=""/>
        <dsp:cNvSpPr/>
      </dsp:nvSpPr>
      <dsp:spPr>
        <a:xfrm>
          <a:off x="2699906" y="1830356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26240" y="1856690"/>
        <a:ext cx="1745516" cy="846424"/>
      </dsp:txXfrm>
    </dsp:sp>
    <dsp:sp modelId="{3ACAE673-C7FA-D24A-A917-8857FF8FDE2D}">
      <dsp:nvSpPr>
        <dsp:cNvPr id="0" name=""/>
        <dsp:cNvSpPr/>
      </dsp:nvSpPr>
      <dsp:spPr>
        <a:xfrm rot="19457599">
          <a:off x="4414834" y="2001330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1999268"/>
        <a:ext cx="44289" cy="44289"/>
      </dsp:txXfrm>
    </dsp:sp>
    <dsp:sp modelId="{A6ACF598-0961-4B40-8520-327286AB81CC}">
      <dsp:nvSpPr>
        <dsp:cNvPr id="0" name=""/>
        <dsp:cNvSpPr/>
      </dsp:nvSpPr>
      <dsp:spPr>
        <a:xfrm>
          <a:off x="5217365" y="1313378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1339712"/>
        <a:ext cx="1745516" cy="846424"/>
      </dsp:txXfrm>
    </dsp:sp>
    <dsp:sp modelId="{2D7C3C9A-98BE-C44A-BFF5-6E6DA6B89BE1}">
      <dsp:nvSpPr>
        <dsp:cNvPr id="0" name=""/>
        <dsp:cNvSpPr/>
      </dsp:nvSpPr>
      <dsp:spPr>
        <a:xfrm rot="2142401">
          <a:off x="4414834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2516246"/>
        <a:ext cx="44289" cy="44289"/>
      </dsp:txXfrm>
    </dsp:sp>
    <dsp:sp modelId="{4B876D69-B745-CD47-869A-050581926199}">
      <dsp:nvSpPr>
        <dsp:cNvPr id="0" name=""/>
        <dsp:cNvSpPr/>
      </dsp:nvSpPr>
      <dsp:spPr>
        <a:xfrm>
          <a:off x="5217365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2373668"/>
        <a:ext cx="1745516" cy="846424"/>
      </dsp:txXfrm>
    </dsp:sp>
    <dsp:sp modelId="{1BACFBB7-678C-6840-AF55-E9BC79C55FCE}">
      <dsp:nvSpPr>
        <dsp:cNvPr id="0" name=""/>
        <dsp:cNvSpPr/>
      </dsp:nvSpPr>
      <dsp:spPr>
        <a:xfrm rot="2142401">
          <a:off x="1897375" y="3035286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3033224"/>
        <a:ext cx="44289" cy="44289"/>
      </dsp:txXfrm>
    </dsp:sp>
    <dsp:sp modelId="{438194F5-DB68-F14B-92E3-F696A37F698F}">
      <dsp:nvSpPr>
        <dsp:cNvPr id="0" name=""/>
        <dsp:cNvSpPr/>
      </dsp:nvSpPr>
      <dsp:spPr>
        <a:xfrm>
          <a:off x="2699906" y="2864312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726240" y="2890646"/>
        <a:ext cx="1745516" cy="84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Funktioner, dokumentation </a:t>
            </a:r>
            <a:r>
              <a:rPr lang="da-DK"/>
              <a:t>og løkker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4106119" cy="10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8"/>
            <a:ext cx="7749151" cy="8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</a:t>
            </a:r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6485858" y="6309516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/y8yuuyy4</a:t>
            </a:r>
            <a:endParaRPr lang="en-GB" sz="40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127A720-EAC7-574B-B594-5668580D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200532" y="3763926"/>
            <a:ext cx="4967185" cy="303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59253-C872-2249-8984-19E3C337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03" y="3763926"/>
            <a:ext cx="18161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B70C6-A60A-9142-B818-11876B19A0B4}"/>
              </a:ext>
            </a:extLst>
          </p:cNvPr>
          <p:cNvSpPr txBox="1"/>
          <p:nvPr/>
        </p:nvSpPr>
        <p:spPr>
          <a:xfrm>
            <a:off x="6485857" y="5847851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/y923467c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2780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49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6996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38663" y="2365624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188282" y="1768432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04794" y="2348693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583214" y="3698231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67810" y="2252681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29055" y="3582352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EF561C-811D-7346-83A4-19C60F474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91327"/>
              </p:ext>
            </p:extLst>
          </p:nvPr>
        </p:nvGraphicFramePr>
        <p:xfrm>
          <a:off x="4993761" y="1768432"/>
          <a:ext cx="7160099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2" y="2054637"/>
            <a:ext cx="4076457" cy="2650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053418" y="2054629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5581</TotalTime>
  <Words>1258</Words>
  <Application>Microsoft Macintosh PowerPoint</Application>
  <PresentationFormat>Widescreen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Repetition af Nøglekoncepter</vt:lpstr>
      <vt:lpstr>Tupler</vt:lpstr>
      <vt:lpstr>Fibonacci</vt:lpstr>
      <vt:lpstr>Betingelser</vt:lpstr>
      <vt:lpstr>Decimal til Binær</vt:lpstr>
      <vt:lpstr>PowerPoint Presentation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84</cp:revision>
  <cp:lastPrinted>2018-09-18T13:13:34Z</cp:lastPrinted>
  <dcterms:created xsi:type="dcterms:W3CDTF">2018-09-04T07:39:02Z</dcterms:created>
  <dcterms:modified xsi:type="dcterms:W3CDTF">2018-09-20T09:30:53Z</dcterms:modified>
</cp:coreProperties>
</file>