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13" r:id="rId4"/>
    <p:sldId id="310" r:id="rId5"/>
    <p:sldId id="311" r:id="rId6"/>
    <p:sldId id="312" r:id="rId7"/>
    <p:sldId id="303" r:id="rId8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0"/>
    <p:restoredTop sz="91324"/>
  </p:normalViewPr>
  <p:slideViewPr>
    <p:cSldViewPr snapToGrid="0" snapToObjects="1">
      <p:cViewPr varScale="1">
        <p:scale>
          <a:sx n="63" d="100"/>
          <a:sy n="63" d="100"/>
        </p:scale>
        <p:origin x="200" y="512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3.3: </a:t>
            </a:r>
            <a:r>
              <a:rPr lang="da-DK" dirty="0" err="1"/>
              <a:t>Tupler</a:t>
            </a:r>
            <a:r>
              <a:rPr lang="da-DK" dirty="0"/>
              <a:t>, betingelser, højere-ordens funktioner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77500" lnSpcReduction="20000"/>
          </a:bodyPr>
          <a:lstStyle/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---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BFCA-88B1-6944-BB16-96D35D68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værdi-kopieres</a:t>
            </a:r>
            <a:r>
              <a:rPr lang="en-GB" dirty="0"/>
              <a:t> </a:t>
            </a:r>
          </a:p>
          <a:p>
            <a:r>
              <a:rPr lang="en-GB" dirty="0"/>
              <a:t>Reference </a:t>
            </a:r>
            <a:r>
              <a:rPr lang="en-GB" dirty="0" err="1"/>
              <a:t>celler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aliasing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69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6463328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476987" y="1451728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0A552-B417-974C-803F-97BB65050543}"/>
              </a:ext>
            </a:extLst>
          </p:cNvPr>
          <p:cNvSpPr/>
          <p:nvPr/>
        </p:nvSpPr>
        <p:spPr>
          <a:xfrm>
            <a:off x="5397176" y="1451728"/>
            <a:ext cx="69887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truth = </a:t>
            </a:r>
            <a:r>
              <a:rPr lang="en-GB" dirty="0" err="1"/>
              <a:t>exp</a:t>
            </a:r>
            <a:r>
              <a:rPr lang="en-GB" dirty="0"/>
              <a:t> 1.0 - 1.0</a:t>
            </a:r>
          </a:p>
          <a:p>
            <a:r>
              <a:rPr lang="en-GB" dirty="0"/>
              <a:t>for e = 0 to 6 do</a:t>
            </a:r>
          </a:p>
          <a:p>
            <a:r>
              <a:rPr lang="en-GB" dirty="0"/>
              <a:t>  let d = 10.0**(float -e)</a:t>
            </a:r>
          </a:p>
          <a:p>
            <a:r>
              <a:rPr lang="en-GB" dirty="0"/>
              <a:t>  let result = truth -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/>
              <a:t>  </a:t>
            </a:r>
            <a:r>
              <a:rPr lang="en-GB" dirty="0" err="1"/>
              <a:t>printfn</a:t>
            </a:r>
            <a:r>
              <a:rPr lang="en-GB" dirty="0"/>
              <a:t> "d = %e: </a:t>
            </a:r>
            <a:r>
              <a:rPr lang="en-GB" dirty="0" err="1"/>
              <a:t>exp</a:t>
            </a:r>
            <a:r>
              <a:rPr lang="en-GB" dirty="0"/>
              <a:t> 1.0 - 1.0 - 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d a b result</a:t>
            </a:r>
          </a:p>
        </p:txBody>
      </p:sp>
    </p:spTree>
    <p:extLst>
      <p:ext uri="{BB962C8B-B14F-4D97-AF65-F5344CB8AC3E}">
        <p14:creationId xmlns:p14="http://schemas.microsoft.com/office/powerpoint/2010/main" val="2104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F6C3-039F-AD46-BC2E-F24E205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Anonyme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63D44-2416-0C4B-B077-B536CAA29CC7}"/>
              </a:ext>
            </a:extLst>
          </p:cNvPr>
          <p:cNvSpPr/>
          <p:nvPr/>
        </p:nvSpPr>
        <p:spPr>
          <a:xfrm>
            <a:off x="5758389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1e-5</a:t>
            </a:r>
          </a:p>
          <a:p>
            <a:r>
              <a:rPr lang="en-GB" dirty="0"/>
              <a:t>let result = integrate (fun x -&gt; x * </a:t>
            </a:r>
            <a:r>
              <a:rPr lang="en-GB" dirty="0" err="1"/>
              <a:t>exp</a:t>
            </a:r>
            <a:r>
              <a:rPr lang="en-GB" dirty="0"/>
              <a:t>(x))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f(x) dx = %g" a b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C48C6-57E0-8F41-A15D-E2ED9AB3B879}"/>
              </a:ext>
            </a:extLst>
          </p:cNvPr>
          <p:cNvSpPr/>
          <p:nvPr/>
        </p:nvSpPr>
        <p:spPr>
          <a:xfrm>
            <a:off x="838200" y="1690690"/>
            <a:ext cx="4920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f x = x * </a:t>
            </a:r>
            <a:r>
              <a:rPr lang="en-GB" dirty="0" err="1"/>
              <a:t>exp</a:t>
            </a:r>
            <a:r>
              <a:rPr lang="en-GB" dirty="0"/>
              <a:t>(x)</a:t>
            </a:r>
          </a:p>
          <a:p>
            <a:r>
              <a:rPr lang="en-GB" dirty="0"/>
              <a:t>f 3.0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5BE65-0BF1-2C41-AC3B-31DF73DF255C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31D792-C590-F443-BFAA-291AD4C18EB2}"/>
              </a:ext>
            </a:extLst>
          </p:cNvPr>
          <p:cNvSpPr/>
          <p:nvPr/>
        </p:nvSpPr>
        <p:spPr>
          <a:xfrm>
            <a:off x="838200" y="3168017"/>
            <a:ext cx="4920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f = fun x -&gt; x * </a:t>
            </a:r>
            <a:r>
              <a:rPr lang="en-GB" dirty="0" err="1"/>
              <a:t>exp</a:t>
            </a:r>
            <a:r>
              <a:rPr lang="en-GB" dirty="0"/>
              <a:t>(x)</a:t>
            </a:r>
          </a:p>
          <a:p>
            <a:r>
              <a:rPr lang="en-GB" dirty="0"/>
              <a:t>f 3.0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2DA12-9E03-4C41-BF22-7E189A1A0B66}"/>
              </a:ext>
            </a:extLst>
          </p:cNvPr>
          <p:cNvCxnSpPr>
            <a:cxnSpLocks/>
          </p:cNvCxnSpPr>
          <p:nvPr/>
        </p:nvCxnSpPr>
        <p:spPr>
          <a:xfrm>
            <a:off x="838200" y="2743200"/>
            <a:ext cx="3567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78E27-81F2-7C45-8D95-8F34478A5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E7C31-27B9-9748-9768-3B28401008C5}"/>
              </a:ext>
            </a:extLst>
          </p:cNvPr>
          <p:cNvSpPr txBox="1"/>
          <p:nvPr/>
        </p:nvSpPr>
        <p:spPr>
          <a:xfrm>
            <a:off x="397566" y="2564295"/>
            <a:ext cx="57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</a:rPr>
              <a:t>Tid: 24. september 2018 kl. 12.15-13.00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b="1" dirty="0">
                <a:solidFill>
                  <a:schemeClr val="bg1"/>
                </a:solidFill>
              </a:rPr>
              <a:t>Sted: Lille UP1</a:t>
            </a:r>
            <a:endParaRPr lang="da-DK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6997</TotalTime>
  <Words>559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Programmering og Problemløsning</vt:lpstr>
      <vt:lpstr>Repetition af Nøglekoncepter</vt:lpstr>
      <vt:lpstr>PowerPoint Presentation</vt:lpstr>
      <vt:lpstr>Højere-ordens funktioner</vt:lpstr>
      <vt:lpstr>Højere-ordens funktioner</vt:lpstr>
      <vt:lpstr>Anonyme funktioner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96</cp:revision>
  <cp:lastPrinted>2018-09-21T07:02:24Z</cp:lastPrinted>
  <dcterms:created xsi:type="dcterms:W3CDTF">2018-09-04T07:39:02Z</dcterms:created>
  <dcterms:modified xsi:type="dcterms:W3CDTF">2018-09-21T09:06:30Z</dcterms:modified>
</cp:coreProperties>
</file>