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83" r:id="rId3"/>
    <p:sldId id="285" r:id="rId4"/>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4"/>
    <p:restoredTop sz="91324"/>
  </p:normalViewPr>
  <p:slideViewPr>
    <p:cSldViewPr snapToGrid="0" snapToObjects="1">
      <p:cViewPr varScale="1">
        <p:scale>
          <a:sx n="75" d="100"/>
          <a:sy n="75" d="100"/>
        </p:scale>
        <p:origin x="184" y="488"/>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11/01/2019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11/01/2019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11/01/2019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16.2: </a:t>
            </a:r>
            <a:r>
              <a:rPr lang="da-DK"/>
              <a:t>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6A88-39B4-BB47-85BC-EA591449AB57}"/>
              </a:ext>
            </a:extLst>
          </p:cNvPr>
          <p:cNvSpPr>
            <a:spLocks noGrp="1"/>
          </p:cNvSpPr>
          <p:nvPr>
            <p:ph type="title"/>
          </p:nvPr>
        </p:nvSpPr>
        <p:spPr>
          <a:xfrm>
            <a:off x="806115" y="365127"/>
            <a:ext cx="10792327" cy="1325563"/>
          </a:xfrm>
        </p:spPr>
        <p:txBody>
          <a:bodyPr/>
          <a:lstStyle/>
          <a:p>
            <a:r>
              <a:rPr lang="en-GB" dirty="0"/>
              <a:t>Design </a:t>
            </a:r>
            <a:r>
              <a:rPr lang="en-GB" dirty="0" err="1"/>
              <a:t>en</a:t>
            </a:r>
            <a:r>
              <a:rPr lang="en-GB" dirty="0"/>
              <a:t> </a:t>
            </a:r>
            <a:r>
              <a:rPr lang="en-GB" dirty="0" err="1"/>
              <a:t>objektorienteret</a:t>
            </a:r>
            <a:r>
              <a:rPr lang="en-GB" dirty="0"/>
              <a:t> </a:t>
            </a:r>
            <a:r>
              <a:rPr lang="en-GB" dirty="0" err="1"/>
              <a:t>løsning</a:t>
            </a:r>
            <a:r>
              <a:rPr lang="en-GB" dirty="0"/>
              <a:t> </a:t>
            </a:r>
            <a:r>
              <a:rPr lang="en-GB" dirty="0" err="1"/>
              <a:t>til</a:t>
            </a:r>
            <a:r>
              <a:rPr lang="en-GB" dirty="0"/>
              <a:t> </a:t>
            </a:r>
            <a:r>
              <a:rPr lang="en-GB" dirty="0" err="1"/>
              <a:t>følgende</a:t>
            </a:r>
            <a:r>
              <a:rPr lang="en-GB" dirty="0"/>
              <a:t>:</a:t>
            </a:r>
          </a:p>
        </p:txBody>
      </p:sp>
      <p:sp>
        <p:nvSpPr>
          <p:cNvPr id="3" name="TextBox 2">
            <a:extLst>
              <a:ext uri="{FF2B5EF4-FFF2-40B4-BE49-F238E27FC236}">
                <a16:creationId xmlns:a16="http://schemas.microsoft.com/office/drawing/2014/main" id="{15C85D87-2921-D642-8A98-E223FECEDDB4}"/>
              </a:ext>
            </a:extLst>
          </p:cNvPr>
          <p:cNvSpPr txBox="1"/>
          <p:nvPr/>
        </p:nvSpPr>
        <p:spPr>
          <a:xfrm>
            <a:off x="838199" y="2105362"/>
            <a:ext cx="10515601" cy="2585323"/>
          </a:xfrm>
          <a:prstGeom prst="rect">
            <a:avLst/>
          </a:prstGeom>
          <a:noFill/>
        </p:spPr>
        <p:txBody>
          <a:bodyPr wrap="square" rtlCol="0">
            <a:spAutoFit/>
          </a:bodyPr>
          <a:lstStyle/>
          <a:p>
            <a:r>
              <a:rPr lang="da-DK" dirty="0"/>
              <a:t>En online auktion er et offentligt salg af f.eks. ting eller tjenesteydelser til højstbydende på nettet. Auktionen forestås auktionarius, som er en betroet mellemmand eller system. Auktionarius modtager varen til salg fra sælger, udstiller varen, modtager bud fra køber, og afgør vinderen. </a:t>
            </a:r>
          </a:p>
          <a:p>
            <a:r>
              <a:rPr lang="da-DK" dirty="0"/>
              <a:t> </a:t>
            </a:r>
          </a:p>
          <a:p>
            <a:r>
              <a:rPr lang="da-DK" dirty="0"/>
              <a:t>En typisk auktion vil bestå af en udstillingsperiode for et antal vare, og dernæst et købsvindue, hvor købere kan byde på en bestemt vare. Køberne kan se hinandens bud, og den, som indenfor købsvinduet har budt højest, har købt produktet. Køber betaler det budte beløb til sælger, og et auktionssalær til auktionarius samt moms til staten.</a:t>
            </a:r>
          </a:p>
          <a:p>
            <a:endParaRPr lang="en-GB" dirty="0"/>
          </a:p>
        </p:txBody>
      </p:sp>
      <p:sp>
        <p:nvSpPr>
          <p:cNvPr id="5" name="TextBox 4">
            <a:extLst>
              <a:ext uri="{FF2B5EF4-FFF2-40B4-BE49-F238E27FC236}">
                <a16:creationId xmlns:a16="http://schemas.microsoft.com/office/drawing/2014/main" id="{010CBFF9-5C96-A04C-9EA7-F41C2276468D}"/>
              </a:ext>
            </a:extLst>
          </p:cNvPr>
          <p:cNvSpPr txBox="1"/>
          <p:nvPr/>
        </p:nvSpPr>
        <p:spPr>
          <a:xfrm>
            <a:off x="838199" y="1506024"/>
            <a:ext cx="3285643" cy="461665"/>
          </a:xfrm>
          <a:prstGeom prst="rect">
            <a:avLst/>
          </a:prstGeom>
          <a:noFill/>
        </p:spPr>
        <p:txBody>
          <a:bodyPr wrap="none" rtlCol="0">
            <a:spAutoFit/>
          </a:bodyPr>
          <a:lstStyle/>
          <a:p>
            <a:r>
              <a:rPr lang="da-DK" sz="2400" dirty="0" err="1"/>
              <a:t>Use</a:t>
            </a:r>
            <a:r>
              <a:rPr lang="da-DK" sz="2400" dirty="0"/>
              <a:t>-case: Online auktion</a:t>
            </a:r>
            <a:endParaRPr lang="en-GB" sz="2400" dirty="0"/>
          </a:p>
        </p:txBody>
      </p:sp>
    </p:spTree>
    <p:extLst>
      <p:ext uri="{BB962C8B-B14F-4D97-AF65-F5344CB8AC3E}">
        <p14:creationId xmlns:p14="http://schemas.microsoft.com/office/powerpoint/2010/main" val="371749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0CBFF9-5C96-A04C-9EA7-F41C2276468D}"/>
              </a:ext>
            </a:extLst>
          </p:cNvPr>
          <p:cNvSpPr txBox="1"/>
          <p:nvPr/>
        </p:nvSpPr>
        <p:spPr>
          <a:xfrm>
            <a:off x="838199" y="147486"/>
            <a:ext cx="4324645" cy="584775"/>
          </a:xfrm>
          <a:prstGeom prst="rect">
            <a:avLst/>
          </a:prstGeom>
          <a:noFill/>
        </p:spPr>
        <p:txBody>
          <a:bodyPr wrap="none" rtlCol="0">
            <a:spAutoFit/>
          </a:bodyPr>
          <a:lstStyle/>
          <a:p>
            <a:r>
              <a:rPr lang="da-DK" sz="3200" dirty="0" err="1"/>
              <a:t>Use</a:t>
            </a:r>
            <a:r>
              <a:rPr lang="da-DK" sz="3200" dirty="0"/>
              <a:t>-case: Online auktion</a:t>
            </a:r>
            <a:endParaRPr lang="en-GB" sz="3200" dirty="0"/>
          </a:p>
        </p:txBody>
      </p:sp>
      <p:pic>
        <p:nvPicPr>
          <p:cNvPr id="6" name="Picture 5">
            <a:extLst>
              <a:ext uri="{FF2B5EF4-FFF2-40B4-BE49-F238E27FC236}">
                <a16:creationId xmlns:a16="http://schemas.microsoft.com/office/drawing/2014/main" id="{038422EB-9DC0-9D46-A085-4F9154C7C2D3}"/>
              </a:ext>
            </a:extLst>
          </p:cNvPr>
          <p:cNvPicPr>
            <a:picLocks noChangeAspect="1"/>
          </p:cNvPicPr>
          <p:nvPr/>
        </p:nvPicPr>
        <p:blipFill>
          <a:blip r:embed="rId2"/>
          <a:stretch>
            <a:fillRect/>
          </a:stretch>
        </p:blipFill>
        <p:spPr>
          <a:xfrm>
            <a:off x="7382933" y="278649"/>
            <a:ext cx="4538133" cy="1831177"/>
          </a:xfrm>
          <a:prstGeom prst="rect">
            <a:avLst/>
          </a:prstGeom>
        </p:spPr>
      </p:pic>
      <p:sp>
        <p:nvSpPr>
          <p:cNvPr id="4" name="TextBox 3">
            <a:extLst>
              <a:ext uri="{FF2B5EF4-FFF2-40B4-BE49-F238E27FC236}">
                <a16:creationId xmlns:a16="http://schemas.microsoft.com/office/drawing/2014/main" id="{080B80F1-E1EB-314F-96F5-605147ECCCAE}"/>
              </a:ext>
            </a:extLst>
          </p:cNvPr>
          <p:cNvSpPr txBox="1"/>
          <p:nvPr/>
        </p:nvSpPr>
        <p:spPr>
          <a:xfrm>
            <a:off x="2993231" y="1030039"/>
            <a:ext cx="4070602" cy="1754326"/>
          </a:xfrm>
          <a:prstGeom prst="rect">
            <a:avLst/>
          </a:prstGeom>
          <a:noFill/>
        </p:spPr>
        <p:txBody>
          <a:bodyPr wrap="none" rtlCol="0">
            <a:spAutoFit/>
          </a:bodyPr>
          <a:lstStyle/>
          <a:p>
            <a:pPr marL="285750" indent="-285750">
              <a:buFont typeface="Arial" panose="020B0604020202020204" pitchFamily="34" charset="0"/>
              <a:buChar char="•"/>
            </a:pPr>
            <a:r>
              <a:rPr lang="en-GB" dirty="0" err="1"/>
              <a:t>Auktionarius</a:t>
            </a:r>
            <a:r>
              <a:rPr lang="en-GB" dirty="0"/>
              <a:t> </a:t>
            </a:r>
            <a:r>
              <a:rPr lang="en-GB" dirty="0" err="1"/>
              <a:t>modtager</a:t>
            </a:r>
            <a:r>
              <a:rPr lang="en-GB" dirty="0"/>
              <a:t> </a:t>
            </a:r>
            <a:r>
              <a:rPr lang="en-GB" dirty="0" err="1"/>
              <a:t>vare</a:t>
            </a:r>
            <a:r>
              <a:rPr lang="en-GB" dirty="0"/>
              <a:t> </a:t>
            </a:r>
            <a:r>
              <a:rPr lang="en-GB" dirty="0" err="1"/>
              <a:t>fra</a:t>
            </a:r>
            <a:r>
              <a:rPr lang="en-GB" dirty="0"/>
              <a:t> </a:t>
            </a:r>
            <a:r>
              <a:rPr lang="en-GB" dirty="0" err="1"/>
              <a:t>sælger</a:t>
            </a:r>
            <a:endParaRPr lang="en-GB" dirty="0"/>
          </a:p>
          <a:p>
            <a:pPr marL="285750" indent="-285750">
              <a:buFont typeface="Arial" panose="020B0604020202020204" pitchFamily="34" charset="0"/>
              <a:buChar char="•"/>
            </a:pPr>
            <a:r>
              <a:rPr lang="en-GB" dirty="0" err="1"/>
              <a:t>Auktionarius</a:t>
            </a:r>
            <a:r>
              <a:rPr lang="en-GB" dirty="0"/>
              <a:t> </a:t>
            </a:r>
            <a:r>
              <a:rPr lang="en-GB" dirty="0" err="1"/>
              <a:t>udstiller</a:t>
            </a:r>
            <a:r>
              <a:rPr lang="en-GB" dirty="0"/>
              <a:t> </a:t>
            </a:r>
            <a:r>
              <a:rPr lang="en-GB" dirty="0" err="1"/>
              <a:t>vare</a:t>
            </a:r>
            <a:endParaRPr lang="en-GB" dirty="0"/>
          </a:p>
          <a:p>
            <a:pPr marL="285750" indent="-285750">
              <a:buFont typeface="Arial" panose="020B0604020202020204" pitchFamily="34" charset="0"/>
              <a:buChar char="•"/>
            </a:pPr>
            <a:r>
              <a:rPr lang="en-GB" dirty="0" err="1"/>
              <a:t>Auktionarius</a:t>
            </a:r>
            <a:r>
              <a:rPr lang="en-GB" dirty="0"/>
              <a:t> </a:t>
            </a:r>
            <a:r>
              <a:rPr lang="en-GB" dirty="0" err="1"/>
              <a:t>modtager</a:t>
            </a:r>
            <a:r>
              <a:rPr lang="en-GB" dirty="0"/>
              <a:t> bud </a:t>
            </a:r>
            <a:r>
              <a:rPr lang="en-GB" dirty="0" err="1"/>
              <a:t>på</a:t>
            </a:r>
            <a:r>
              <a:rPr lang="en-GB" dirty="0"/>
              <a:t> </a:t>
            </a:r>
            <a:r>
              <a:rPr lang="en-GB" dirty="0" err="1"/>
              <a:t>vare</a:t>
            </a:r>
            <a:endParaRPr lang="en-GB" dirty="0"/>
          </a:p>
          <a:p>
            <a:pPr marL="285750" indent="-285750">
              <a:buFont typeface="Arial" panose="020B0604020202020204" pitchFamily="34" charset="0"/>
              <a:buChar char="•"/>
            </a:pPr>
            <a:r>
              <a:rPr lang="en-GB" dirty="0" err="1"/>
              <a:t>Auktionarius</a:t>
            </a:r>
            <a:r>
              <a:rPr lang="en-GB" dirty="0"/>
              <a:t> </a:t>
            </a:r>
            <a:r>
              <a:rPr lang="en-GB" dirty="0" err="1"/>
              <a:t>afgør</a:t>
            </a:r>
            <a:r>
              <a:rPr lang="en-GB" dirty="0"/>
              <a:t> </a:t>
            </a:r>
            <a:r>
              <a:rPr lang="en-GB" dirty="0" err="1"/>
              <a:t>vinder</a:t>
            </a:r>
            <a:r>
              <a:rPr lang="en-GB" dirty="0"/>
              <a:t> </a:t>
            </a:r>
            <a:r>
              <a:rPr lang="en-GB" dirty="0" err="1"/>
              <a:t>auktion</a:t>
            </a:r>
            <a:endParaRPr lang="en-GB" dirty="0"/>
          </a:p>
          <a:p>
            <a:pPr marL="285750" indent="-285750">
              <a:buFont typeface="Arial" panose="020B0604020202020204" pitchFamily="34" charset="0"/>
              <a:buChar char="•"/>
            </a:pPr>
            <a:r>
              <a:rPr lang="en-GB" dirty="0" err="1"/>
              <a:t>Auktionarius</a:t>
            </a:r>
            <a:r>
              <a:rPr lang="en-GB" dirty="0"/>
              <a:t> </a:t>
            </a:r>
            <a:r>
              <a:rPr lang="en-GB" dirty="0" err="1"/>
              <a:t>afsender</a:t>
            </a:r>
            <a:r>
              <a:rPr lang="en-GB" dirty="0"/>
              <a:t> </a:t>
            </a:r>
            <a:r>
              <a:rPr lang="en-GB" dirty="0" err="1"/>
              <a:t>vare</a:t>
            </a:r>
            <a:r>
              <a:rPr lang="en-GB" dirty="0"/>
              <a:t> </a:t>
            </a:r>
            <a:r>
              <a:rPr lang="en-GB" dirty="0" err="1"/>
              <a:t>til</a:t>
            </a:r>
            <a:r>
              <a:rPr lang="en-GB" dirty="0"/>
              <a:t> </a:t>
            </a:r>
            <a:r>
              <a:rPr lang="en-GB" dirty="0" err="1"/>
              <a:t>køber</a:t>
            </a:r>
            <a:endParaRPr lang="en-GB" dirty="0"/>
          </a:p>
          <a:p>
            <a:endParaRPr lang="en-GB" dirty="0"/>
          </a:p>
        </p:txBody>
      </p:sp>
      <p:pic>
        <p:nvPicPr>
          <p:cNvPr id="8" name="Picture 7">
            <a:extLst>
              <a:ext uri="{FF2B5EF4-FFF2-40B4-BE49-F238E27FC236}">
                <a16:creationId xmlns:a16="http://schemas.microsoft.com/office/drawing/2014/main" id="{0F645023-3E0E-9B46-9C2C-3D648474F330}"/>
              </a:ext>
            </a:extLst>
          </p:cNvPr>
          <p:cNvPicPr>
            <a:picLocks noChangeAspect="1"/>
          </p:cNvPicPr>
          <p:nvPr/>
        </p:nvPicPr>
        <p:blipFill>
          <a:blip r:embed="rId3"/>
          <a:stretch>
            <a:fillRect/>
          </a:stretch>
        </p:blipFill>
        <p:spPr>
          <a:xfrm>
            <a:off x="3539066" y="2444106"/>
            <a:ext cx="8382000" cy="4445000"/>
          </a:xfrm>
          <a:prstGeom prst="rect">
            <a:avLst/>
          </a:prstGeom>
        </p:spPr>
      </p:pic>
      <p:sp>
        <p:nvSpPr>
          <p:cNvPr id="9" name="TextBox 8">
            <a:extLst>
              <a:ext uri="{FF2B5EF4-FFF2-40B4-BE49-F238E27FC236}">
                <a16:creationId xmlns:a16="http://schemas.microsoft.com/office/drawing/2014/main" id="{A5AD7DCC-167A-964E-AA7B-4C0C4435E4F9}"/>
              </a:ext>
            </a:extLst>
          </p:cNvPr>
          <p:cNvSpPr txBox="1"/>
          <p:nvPr/>
        </p:nvSpPr>
        <p:spPr>
          <a:xfrm>
            <a:off x="759681" y="1030039"/>
            <a:ext cx="1659878" cy="2031325"/>
          </a:xfrm>
          <a:prstGeom prst="rect">
            <a:avLst/>
          </a:prstGeom>
          <a:noFill/>
        </p:spPr>
        <p:txBody>
          <a:bodyPr wrap="none" rtlCol="0">
            <a:spAutoFit/>
          </a:bodyPr>
          <a:lstStyle/>
          <a:p>
            <a:pPr marL="285750" indent="-285750">
              <a:buFont typeface="Arial" panose="020B0604020202020204" pitchFamily="34" charset="0"/>
              <a:buChar char="•"/>
            </a:pPr>
            <a:r>
              <a:rPr lang="en-GB" dirty="0" err="1"/>
              <a:t>Auktion</a:t>
            </a:r>
            <a:endParaRPr lang="en-GB" dirty="0"/>
          </a:p>
          <a:p>
            <a:pPr marL="285750" indent="-285750">
              <a:buFont typeface="Arial" panose="020B0604020202020204" pitchFamily="34" charset="0"/>
              <a:buChar char="•"/>
            </a:pPr>
            <a:r>
              <a:rPr lang="en-GB" dirty="0" err="1"/>
              <a:t>Auktionarius</a:t>
            </a:r>
            <a:endParaRPr lang="en-GB" dirty="0"/>
          </a:p>
          <a:p>
            <a:pPr marL="285750" indent="-285750">
              <a:buFont typeface="Arial" panose="020B0604020202020204" pitchFamily="34" charset="0"/>
              <a:buChar char="•"/>
            </a:pPr>
            <a:r>
              <a:rPr lang="en-GB" dirty="0" err="1"/>
              <a:t>Køber</a:t>
            </a:r>
            <a:endParaRPr lang="en-GB" dirty="0"/>
          </a:p>
          <a:p>
            <a:pPr marL="285750" indent="-285750">
              <a:buFont typeface="Arial" panose="020B0604020202020204" pitchFamily="34" charset="0"/>
              <a:buChar char="•"/>
            </a:pPr>
            <a:r>
              <a:rPr lang="en-GB" dirty="0" err="1"/>
              <a:t>Sælger</a:t>
            </a:r>
            <a:endParaRPr lang="en-GB" dirty="0"/>
          </a:p>
          <a:p>
            <a:pPr marL="285750" indent="-285750">
              <a:buFont typeface="Arial" panose="020B0604020202020204" pitchFamily="34" charset="0"/>
              <a:buChar char="•"/>
            </a:pPr>
            <a:r>
              <a:rPr lang="en-GB" dirty="0"/>
              <a:t>Service</a:t>
            </a:r>
          </a:p>
          <a:p>
            <a:pPr marL="285750" indent="-285750">
              <a:buFont typeface="Arial" panose="020B0604020202020204" pitchFamily="34" charset="0"/>
              <a:buChar char="•"/>
            </a:pPr>
            <a:r>
              <a:rPr lang="en-GB" dirty="0"/>
              <a:t>Ting</a:t>
            </a:r>
          </a:p>
          <a:p>
            <a:pPr marL="285750" indent="-285750">
              <a:buFont typeface="Arial" panose="020B0604020202020204" pitchFamily="34" charset="0"/>
              <a:buChar char="•"/>
            </a:pPr>
            <a:r>
              <a:rPr lang="en-GB" dirty="0"/>
              <a:t>Bud</a:t>
            </a:r>
          </a:p>
        </p:txBody>
      </p:sp>
      <p:sp>
        <p:nvSpPr>
          <p:cNvPr id="10" name="TextBox 9">
            <a:extLst>
              <a:ext uri="{FF2B5EF4-FFF2-40B4-BE49-F238E27FC236}">
                <a16:creationId xmlns:a16="http://schemas.microsoft.com/office/drawing/2014/main" id="{95C8F3F8-DCE7-C54C-90B1-F70F66245389}"/>
              </a:ext>
            </a:extLst>
          </p:cNvPr>
          <p:cNvSpPr txBox="1"/>
          <p:nvPr/>
        </p:nvSpPr>
        <p:spPr>
          <a:xfrm>
            <a:off x="797255" y="698829"/>
            <a:ext cx="2212337" cy="461665"/>
          </a:xfrm>
          <a:prstGeom prst="rect">
            <a:avLst/>
          </a:prstGeom>
          <a:noFill/>
        </p:spPr>
        <p:txBody>
          <a:bodyPr wrap="none" rtlCol="0">
            <a:spAutoFit/>
          </a:bodyPr>
          <a:lstStyle/>
          <a:p>
            <a:r>
              <a:rPr lang="en-GB" sz="2400" b="1" dirty="0" err="1"/>
              <a:t>Nogle</a:t>
            </a:r>
            <a:r>
              <a:rPr lang="en-GB" sz="2400" b="1" dirty="0"/>
              <a:t> </a:t>
            </a:r>
            <a:r>
              <a:rPr lang="en-GB" sz="2400" b="1" dirty="0" err="1"/>
              <a:t>navneord</a:t>
            </a:r>
            <a:endParaRPr lang="en-GB" sz="2400" b="1" dirty="0"/>
          </a:p>
        </p:txBody>
      </p:sp>
      <p:sp>
        <p:nvSpPr>
          <p:cNvPr id="11" name="TextBox 10">
            <a:extLst>
              <a:ext uri="{FF2B5EF4-FFF2-40B4-BE49-F238E27FC236}">
                <a16:creationId xmlns:a16="http://schemas.microsoft.com/office/drawing/2014/main" id="{1E7A00F5-C875-F34D-A1EE-ABB3F2DFB510}"/>
              </a:ext>
            </a:extLst>
          </p:cNvPr>
          <p:cNvSpPr txBox="1"/>
          <p:nvPr/>
        </p:nvSpPr>
        <p:spPr>
          <a:xfrm>
            <a:off x="3053885" y="698829"/>
            <a:ext cx="1914307" cy="461665"/>
          </a:xfrm>
          <a:prstGeom prst="rect">
            <a:avLst/>
          </a:prstGeom>
          <a:noFill/>
        </p:spPr>
        <p:txBody>
          <a:bodyPr wrap="none" rtlCol="0">
            <a:spAutoFit/>
          </a:bodyPr>
          <a:lstStyle/>
          <a:p>
            <a:r>
              <a:rPr lang="en-GB" sz="2400" b="1" dirty="0" err="1"/>
              <a:t>Nogle</a:t>
            </a:r>
            <a:r>
              <a:rPr lang="en-GB" sz="2400" b="1" dirty="0"/>
              <a:t> </a:t>
            </a:r>
            <a:r>
              <a:rPr lang="en-GB" sz="2400" b="1" dirty="0" err="1"/>
              <a:t>udsagn</a:t>
            </a:r>
            <a:endParaRPr lang="en-GB" sz="2400" b="1" dirty="0"/>
          </a:p>
        </p:txBody>
      </p:sp>
    </p:spTree>
    <p:extLst>
      <p:ext uri="{BB962C8B-B14F-4D97-AF65-F5344CB8AC3E}">
        <p14:creationId xmlns:p14="http://schemas.microsoft.com/office/powerpoint/2010/main" val="246532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8735</TotalTime>
  <Words>107</Words>
  <Application>Microsoft Macintosh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Programmering og Problemløsning</vt:lpstr>
      <vt:lpstr>Design en objektorienteret løsning til følgende: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164</cp:revision>
  <cp:lastPrinted>2018-09-27T19:03:09Z</cp:lastPrinted>
  <dcterms:created xsi:type="dcterms:W3CDTF">2018-09-04T07:39:02Z</dcterms:created>
  <dcterms:modified xsi:type="dcterms:W3CDTF">2019-01-11T10:00:50Z</dcterms:modified>
</cp:coreProperties>
</file>