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E1286-3842-BA41-9D8A-E41E69A66584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7B4366-1FFD-9840-8E7C-918419468062}">
      <dgm:prSet phldrT="[Text]"/>
      <dgm:spPr/>
      <dgm:t>
        <a:bodyPr/>
        <a:lstStyle/>
        <a:p>
          <a:r>
            <a:rPr lang="en-GB" dirty="0"/>
            <a:t>a, 1</a:t>
          </a:r>
        </a:p>
      </dgm:t>
    </dgm:pt>
    <dgm:pt modelId="{F2144C6E-764A-2546-B6C9-E69E5645F880}" type="parTrans" cxnId="{E77E6165-3C7B-AC4B-B47F-C341E3E4D3CF}">
      <dgm:prSet/>
      <dgm:spPr/>
      <dgm:t>
        <a:bodyPr/>
        <a:lstStyle/>
        <a:p>
          <a:endParaRPr lang="en-GB"/>
        </a:p>
      </dgm:t>
    </dgm:pt>
    <dgm:pt modelId="{1F9437B4-138A-6443-8273-BF3D8FC2C01A}" type="sibTrans" cxnId="{E77E6165-3C7B-AC4B-B47F-C341E3E4D3CF}">
      <dgm:prSet/>
      <dgm:spPr/>
      <dgm:t>
        <a:bodyPr/>
        <a:lstStyle/>
        <a:p>
          <a:endParaRPr lang="en-GB"/>
        </a:p>
      </dgm:t>
    </dgm:pt>
    <dgm:pt modelId="{C7DE6773-6C82-BE45-9445-E4169AB16E46}">
      <dgm:prSet phldrT="[Text]"/>
      <dgm:spPr/>
      <dgm:t>
        <a:bodyPr/>
        <a:lstStyle/>
        <a:p>
          <a:r>
            <a:rPr lang="en-GB" dirty="0"/>
            <a:t>b, 0</a:t>
          </a:r>
        </a:p>
      </dgm:t>
    </dgm:pt>
    <dgm:pt modelId="{E485A902-96BB-174C-853B-714E4EA1C9B6}" type="parTrans" cxnId="{326F5FEE-6668-5E40-A573-88BCFE9E4BD9}">
      <dgm:prSet/>
      <dgm:spPr/>
      <dgm:t>
        <a:bodyPr/>
        <a:lstStyle/>
        <a:p>
          <a:endParaRPr lang="en-GB"/>
        </a:p>
      </dgm:t>
    </dgm:pt>
    <dgm:pt modelId="{6B6CC61A-D433-7B4F-A929-0DF4CD1CC5E7}" type="sibTrans" cxnId="{326F5FEE-6668-5E40-A573-88BCFE9E4BD9}">
      <dgm:prSet/>
      <dgm:spPr/>
      <dgm:t>
        <a:bodyPr/>
        <a:lstStyle/>
        <a:p>
          <a:endParaRPr lang="en-GB"/>
        </a:p>
      </dgm:t>
    </dgm:pt>
    <dgm:pt modelId="{4DD22924-C0ED-954F-8B2F-ED4E9BDA2646}">
      <dgm:prSet phldrT="[Text]"/>
      <dgm:spPr/>
      <dgm:t>
        <a:bodyPr/>
        <a:lstStyle/>
        <a:p>
          <a:r>
            <a:rPr lang="en-GB" dirty="0"/>
            <a:t>c, 1</a:t>
          </a:r>
        </a:p>
      </dgm:t>
    </dgm:pt>
    <dgm:pt modelId="{BF7BFE56-22D4-B342-B1A2-F95555B3908D}" type="parTrans" cxnId="{AFFC6ADF-952A-CE43-9BF8-298530AD4442}">
      <dgm:prSet/>
      <dgm:spPr/>
      <dgm:t>
        <a:bodyPr/>
        <a:lstStyle/>
        <a:p>
          <a:endParaRPr lang="en-GB"/>
        </a:p>
      </dgm:t>
    </dgm:pt>
    <dgm:pt modelId="{72D9318E-8487-D54D-9872-F103B30CED98}" type="sibTrans" cxnId="{AFFC6ADF-952A-CE43-9BF8-298530AD4442}">
      <dgm:prSet/>
      <dgm:spPr/>
      <dgm:t>
        <a:bodyPr/>
        <a:lstStyle/>
        <a:p>
          <a:endParaRPr lang="en-GB"/>
        </a:p>
      </dgm:t>
    </dgm:pt>
    <dgm:pt modelId="{025569F3-4E1B-464B-BF4D-AFD37E714995}">
      <dgm:prSet phldrT="[Text]"/>
      <dgm:spPr/>
      <dgm:t>
        <a:bodyPr/>
        <a:lstStyle/>
        <a:p>
          <a:pPr algn="ctr"/>
          <a:r>
            <a:rPr lang="en-GB" dirty="0"/>
            <a:t>b, 0</a:t>
          </a:r>
        </a:p>
      </dgm:t>
    </dgm:pt>
    <dgm:pt modelId="{3ED4E7B8-DF72-6042-AF12-F0430EEBF15A}" type="parTrans" cxnId="{B6D25BFA-6FE8-2F47-AA2B-F67D43E9F12B}">
      <dgm:prSet/>
      <dgm:spPr/>
      <dgm:t>
        <a:bodyPr/>
        <a:lstStyle/>
        <a:p>
          <a:endParaRPr lang="en-GB"/>
        </a:p>
      </dgm:t>
    </dgm:pt>
    <dgm:pt modelId="{219027EC-1371-4C42-88CE-274E0E804EC6}" type="sibTrans" cxnId="{B6D25BFA-6FE8-2F47-AA2B-F67D43E9F12B}">
      <dgm:prSet/>
      <dgm:spPr/>
      <dgm:t>
        <a:bodyPr/>
        <a:lstStyle/>
        <a:p>
          <a:endParaRPr lang="en-GB"/>
        </a:p>
      </dgm:t>
    </dgm:pt>
    <dgm:pt modelId="{BF58B714-A476-AB4C-B494-AFE62DB080ED}">
      <dgm:prSet phldrT="[Text]"/>
      <dgm:spPr/>
      <dgm:t>
        <a:bodyPr/>
        <a:lstStyle/>
        <a:p>
          <a:pPr algn="ctr"/>
          <a:r>
            <a:rPr lang="en-GB" dirty="0"/>
            <a:t>a, 1</a:t>
          </a:r>
        </a:p>
      </dgm:t>
    </dgm:pt>
    <dgm:pt modelId="{A53351B2-2907-6047-8472-1BA4347173BF}" type="parTrans" cxnId="{D65EC7A2-B229-1E45-A2C5-4BA875FA3E7A}">
      <dgm:prSet/>
      <dgm:spPr/>
      <dgm:t>
        <a:bodyPr/>
        <a:lstStyle/>
        <a:p>
          <a:endParaRPr lang="en-GB"/>
        </a:p>
      </dgm:t>
    </dgm:pt>
    <dgm:pt modelId="{2ADC4C11-BD61-174B-ACCF-7BA370691DB2}" type="sibTrans" cxnId="{D65EC7A2-B229-1E45-A2C5-4BA875FA3E7A}">
      <dgm:prSet/>
      <dgm:spPr/>
      <dgm:t>
        <a:bodyPr/>
        <a:lstStyle/>
        <a:p>
          <a:endParaRPr lang="en-GB"/>
        </a:p>
      </dgm:t>
    </dgm:pt>
    <dgm:pt modelId="{E775F7C1-D54B-DE4E-B81D-6BA68C21EDC0}" type="pres">
      <dgm:prSet presAssocID="{9D8E1286-3842-BA41-9D8A-E41E69A665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7ECDDB-D70F-2647-B2CC-A12E47515494}" type="pres">
      <dgm:prSet presAssocID="{387B4366-1FFD-9840-8E7C-918419468062}" presName="hierRoot1" presStyleCnt="0"/>
      <dgm:spPr/>
    </dgm:pt>
    <dgm:pt modelId="{E84DFBE9-EE49-AA41-AC15-96D73E78719C}" type="pres">
      <dgm:prSet presAssocID="{387B4366-1FFD-9840-8E7C-918419468062}" presName="composite" presStyleCnt="0"/>
      <dgm:spPr/>
    </dgm:pt>
    <dgm:pt modelId="{073F1C95-9359-7E4F-A776-BD53AB92A917}" type="pres">
      <dgm:prSet presAssocID="{387B4366-1FFD-9840-8E7C-918419468062}" presName="background" presStyleLbl="node0" presStyleIdx="0" presStyleCnt="2"/>
      <dgm:spPr/>
    </dgm:pt>
    <dgm:pt modelId="{AA26D3C5-A5F3-3948-A6EB-23D274C730AB}" type="pres">
      <dgm:prSet presAssocID="{387B4366-1FFD-9840-8E7C-918419468062}" presName="text" presStyleLbl="fgAcc0" presStyleIdx="0" presStyleCnt="2">
        <dgm:presLayoutVars>
          <dgm:chPref val="3"/>
        </dgm:presLayoutVars>
      </dgm:prSet>
      <dgm:spPr/>
    </dgm:pt>
    <dgm:pt modelId="{DCEFB733-3317-444A-A08B-AC36221AC8D9}" type="pres">
      <dgm:prSet presAssocID="{387B4366-1FFD-9840-8E7C-918419468062}" presName="hierChild2" presStyleCnt="0"/>
      <dgm:spPr/>
    </dgm:pt>
    <dgm:pt modelId="{307FEE5A-E34D-6B45-ADC3-62DC3C571571}" type="pres">
      <dgm:prSet presAssocID="{E485A902-96BB-174C-853B-714E4EA1C9B6}" presName="Name10" presStyleLbl="parChTrans1D2" presStyleIdx="0" presStyleCnt="2"/>
      <dgm:spPr/>
    </dgm:pt>
    <dgm:pt modelId="{440D7620-DCFC-F949-A231-EC33CECDF8C4}" type="pres">
      <dgm:prSet presAssocID="{C7DE6773-6C82-BE45-9445-E4169AB16E46}" presName="hierRoot2" presStyleCnt="0"/>
      <dgm:spPr/>
    </dgm:pt>
    <dgm:pt modelId="{D69E2DFD-B71E-1A46-A01C-DF8C8A54D59B}" type="pres">
      <dgm:prSet presAssocID="{C7DE6773-6C82-BE45-9445-E4169AB16E46}" presName="composite2" presStyleCnt="0"/>
      <dgm:spPr/>
    </dgm:pt>
    <dgm:pt modelId="{FEDE4184-FFCE-C748-A4ED-9497D81515A7}" type="pres">
      <dgm:prSet presAssocID="{C7DE6773-6C82-BE45-9445-E4169AB16E46}" presName="background2" presStyleLbl="node2" presStyleIdx="0" presStyleCnt="2"/>
      <dgm:spPr/>
    </dgm:pt>
    <dgm:pt modelId="{B52615DF-DCAD-644D-AD01-8FD4CD5AD658}" type="pres">
      <dgm:prSet presAssocID="{C7DE6773-6C82-BE45-9445-E4169AB16E46}" presName="text2" presStyleLbl="fgAcc2" presStyleIdx="0" presStyleCnt="2">
        <dgm:presLayoutVars>
          <dgm:chPref val="3"/>
        </dgm:presLayoutVars>
      </dgm:prSet>
      <dgm:spPr/>
    </dgm:pt>
    <dgm:pt modelId="{810FE304-EDEE-6842-9E7F-26D573FFE2A7}" type="pres">
      <dgm:prSet presAssocID="{C7DE6773-6C82-BE45-9445-E4169AB16E46}" presName="hierChild3" presStyleCnt="0"/>
      <dgm:spPr/>
    </dgm:pt>
    <dgm:pt modelId="{D213D430-0CEC-F54B-921D-1CE114D5462E}" type="pres">
      <dgm:prSet presAssocID="{BF7BFE56-22D4-B342-B1A2-F95555B3908D}" presName="Name17" presStyleLbl="parChTrans1D3" presStyleIdx="0" presStyleCnt="1"/>
      <dgm:spPr/>
    </dgm:pt>
    <dgm:pt modelId="{1E8FBBA1-5F54-0145-B8C8-717D0F29DE6B}" type="pres">
      <dgm:prSet presAssocID="{4DD22924-C0ED-954F-8B2F-ED4E9BDA2646}" presName="hierRoot3" presStyleCnt="0"/>
      <dgm:spPr/>
    </dgm:pt>
    <dgm:pt modelId="{73132ADD-A8A7-5049-969D-F46969A9E9BB}" type="pres">
      <dgm:prSet presAssocID="{4DD22924-C0ED-954F-8B2F-ED4E9BDA2646}" presName="composite3" presStyleCnt="0"/>
      <dgm:spPr/>
    </dgm:pt>
    <dgm:pt modelId="{01D3267F-1AE1-F247-B1C1-E06A65C13B7B}" type="pres">
      <dgm:prSet presAssocID="{4DD22924-C0ED-954F-8B2F-ED4E9BDA2646}" presName="background3" presStyleLbl="node3" presStyleIdx="0" presStyleCnt="1"/>
      <dgm:spPr/>
    </dgm:pt>
    <dgm:pt modelId="{C4EAECA6-77DD-B44A-9921-538C3E551068}" type="pres">
      <dgm:prSet presAssocID="{4DD22924-C0ED-954F-8B2F-ED4E9BDA2646}" presName="text3" presStyleLbl="fgAcc3" presStyleIdx="0" presStyleCnt="1">
        <dgm:presLayoutVars>
          <dgm:chPref val="3"/>
        </dgm:presLayoutVars>
      </dgm:prSet>
      <dgm:spPr/>
    </dgm:pt>
    <dgm:pt modelId="{CFD410CF-840B-D94C-A617-42641DE9CAED}" type="pres">
      <dgm:prSet presAssocID="{4DD22924-C0ED-954F-8B2F-ED4E9BDA2646}" presName="hierChild4" presStyleCnt="0"/>
      <dgm:spPr/>
    </dgm:pt>
    <dgm:pt modelId="{F5A3215B-B4FD-F442-AD09-1682D308B0A9}" type="pres">
      <dgm:prSet presAssocID="{025569F3-4E1B-464B-BF4D-AFD37E714995}" presName="hierRoot1" presStyleCnt="0"/>
      <dgm:spPr/>
    </dgm:pt>
    <dgm:pt modelId="{A4ED597E-6E3D-2040-99D5-5294788DD05B}" type="pres">
      <dgm:prSet presAssocID="{025569F3-4E1B-464B-BF4D-AFD37E714995}" presName="composite" presStyleCnt="0"/>
      <dgm:spPr/>
    </dgm:pt>
    <dgm:pt modelId="{85A74AF9-472A-5543-91EE-5DD38DF45F7F}" type="pres">
      <dgm:prSet presAssocID="{025569F3-4E1B-464B-BF4D-AFD37E714995}" presName="background" presStyleLbl="node0" presStyleIdx="1" presStyleCnt="2"/>
      <dgm:spPr/>
    </dgm:pt>
    <dgm:pt modelId="{5BE244B2-ECB1-804E-AEE0-FB524B8FF65B}" type="pres">
      <dgm:prSet presAssocID="{025569F3-4E1B-464B-BF4D-AFD37E714995}" presName="text" presStyleLbl="fgAcc0" presStyleIdx="1" presStyleCnt="2" custLinFactNeighborX="20050">
        <dgm:presLayoutVars>
          <dgm:chPref val="3"/>
        </dgm:presLayoutVars>
      </dgm:prSet>
      <dgm:spPr/>
    </dgm:pt>
    <dgm:pt modelId="{9A1F3BC1-1D1F-6340-87A6-ECBDF96FC5DD}" type="pres">
      <dgm:prSet presAssocID="{025569F3-4E1B-464B-BF4D-AFD37E714995}" presName="hierChild2" presStyleCnt="0"/>
      <dgm:spPr/>
    </dgm:pt>
    <dgm:pt modelId="{6C7FF4FA-EED4-7A42-8007-2243BB239591}" type="pres">
      <dgm:prSet presAssocID="{A53351B2-2907-6047-8472-1BA4347173BF}" presName="Name10" presStyleLbl="parChTrans1D2" presStyleIdx="1" presStyleCnt="2"/>
      <dgm:spPr/>
    </dgm:pt>
    <dgm:pt modelId="{D0B4BB51-9373-954F-A096-01174F8805C9}" type="pres">
      <dgm:prSet presAssocID="{BF58B714-A476-AB4C-B494-AFE62DB080ED}" presName="hierRoot2" presStyleCnt="0"/>
      <dgm:spPr/>
    </dgm:pt>
    <dgm:pt modelId="{C9F90F48-861E-8B4B-AAE8-E864FF0FAA68}" type="pres">
      <dgm:prSet presAssocID="{BF58B714-A476-AB4C-B494-AFE62DB080ED}" presName="composite2" presStyleCnt="0"/>
      <dgm:spPr/>
    </dgm:pt>
    <dgm:pt modelId="{CA9C1011-0B14-B846-844D-8E5B01E97FF7}" type="pres">
      <dgm:prSet presAssocID="{BF58B714-A476-AB4C-B494-AFE62DB080ED}" presName="background2" presStyleLbl="node2" presStyleIdx="1" presStyleCnt="2"/>
      <dgm:spPr/>
    </dgm:pt>
    <dgm:pt modelId="{FA70A74F-9685-ED4A-8673-6A1548E45AAC}" type="pres">
      <dgm:prSet presAssocID="{BF58B714-A476-AB4C-B494-AFE62DB080ED}" presName="text2" presStyleLbl="fgAcc2" presStyleIdx="1" presStyleCnt="2" custLinFactNeighborX="20050">
        <dgm:presLayoutVars>
          <dgm:chPref val="3"/>
        </dgm:presLayoutVars>
      </dgm:prSet>
      <dgm:spPr/>
    </dgm:pt>
    <dgm:pt modelId="{4273C5FE-3096-8140-A3F3-F94BE6B73C7F}" type="pres">
      <dgm:prSet presAssocID="{BF58B714-A476-AB4C-B494-AFE62DB080ED}" presName="hierChild3" presStyleCnt="0"/>
      <dgm:spPr/>
    </dgm:pt>
  </dgm:ptLst>
  <dgm:cxnLst>
    <dgm:cxn modelId="{FE10271C-2670-EF46-AE04-A24796B0691B}" type="presOf" srcId="{9D8E1286-3842-BA41-9D8A-E41E69A66584}" destId="{E775F7C1-D54B-DE4E-B81D-6BA68C21EDC0}" srcOrd="0" destOrd="0" presId="urn:microsoft.com/office/officeart/2005/8/layout/hierarchy1"/>
    <dgm:cxn modelId="{B36D3834-01F6-A444-81EF-0F32F8C2C23A}" type="presOf" srcId="{4DD22924-C0ED-954F-8B2F-ED4E9BDA2646}" destId="{C4EAECA6-77DD-B44A-9921-538C3E551068}" srcOrd="0" destOrd="0" presId="urn:microsoft.com/office/officeart/2005/8/layout/hierarchy1"/>
    <dgm:cxn modelId="{2D7F905A-B0F2-3540-B110-4106AFAD144B}" type="presOf" srcId="{C7DE6773-6C82-BE45-9445-E4169AB16E46}" destId="{B52615DF-DCAD-644D-AD01-8FD4CD5AD658}" srcOrd="0" destOrd="0" presId="urn:microsoft.com/office/officeart/2005/8/layout/hierarchy1"/>
    <dgm:cxn modelId="{E2F55265-3CF8-0C44-B699-1351C651FEE9}" type="presOf" srcId="{025569F3-4E1B-464B-BF4D-AFD37E714995}" destId="{5BE244B2-ECB1-804E-AEE0-FB524B8FF65B}" srcOrd="0" destOrd="0" presId="urn:microsoft.com/office/officeart/2005/8/layout/hierarchy1"/>
    <dgm:cxn modelId="{E77E6165-3C7B-AC4B-B47F-C341E3E4D3CF}" srcId="{9D8E1286-3842-BA41-9D8A-E41E69A66584}" destId="{387B4366-1FFD-9840-8E7C-918419468062}" srcOrd="0" destOrd="0" parTransId="{F2144C6E-764A-2546-B6C9-E69E5645F880}" sibTransId="{1F9437B4-138A-6443-8273-BF3D8FC2C01A}"/>
    <dgm:cxn modelId="{1AF2BA7B-57BD-D645-8570-7B04A613F6CC}" type="presOf" srcId="{BF58B714-A476-AB4C-B494-AFE62DB080ED}" destId="{FA70A74F-9685-ED4A-8673-6A1548E45AAC}" srcOrd="0" destOrd="0" presId="urn:microsoft.com/office/officeart/2005/8/layout/hierarchy1"/>
    <dgm:cxn modelId="{31B1D57C-3FED-9745-9865-8604513F3FDD}" type="presOf" srcId="{387B4366-1FFD-9840-8E7C-918419468062}" destId="{AA26D3C5-A5F3-3948-A6EB-23D274C730AB}" srcOrd="0" destOrd="0" presId="urn:microsoft.com/office/officeart/2005/8/layout/hierarchy1"/>
    <dgm:cxn modelId="{82237C85-9746-C144-A59C-C31D32FC0041}" type="presOf" srcId="{A53351B2-2907-6047-8472-1BA4347173BF}" destId="{6C7FF4FA-EED4-7A42-8007-2243BB239591}" srcOrd="0" destOrd="0" presId="urn:microsoft.com/office/officeart/2005/8/layout/hierarchy1"/>
    <dgm:cxn modelId="{D65EC7A2-B229-1E45-A2C5-4BA875FA3E7A}" srcId="{025569F3-4E1B-464B-BF4D-AFD37E714995}" destId="{BF58B714-A476-AB4C-B494-AFE62DB080ED}" srcOrd="0" destOrd="0" parTransId="{A53351B2-2907-6047-8472-1BA4347173BF}" sibTransId="{2ADC4C11-BD61-174B-ACCF-7BA370691DB2}"/>
    <dgm:cxn modelId="{E54613D2-23E9-7D4F-B578-5153E9354819}" type="presOf" srcId="{BF7BFE56-22D4-B342-B1A2-F95555B3908D}" destId="{D213D430-0CEC-F54B-921D-1CE114D5462E}" srcOrd="0" destOrd="0" presId="urn:microsoft.com/office/officeart/2005/8/layout/hierarchy1"/>
    <dgm:cxn modelId="{AFFC6ADF-952A-CE43-9BF8-298530AD4442}" srcId="{C7DE6773-6C82-BE45-9445-E4169AB16E46}" destId="{4DD22924-C0ED-954F-8B2F-ED4E9BDA2646}" srcOrd="0" destOrd="0" parTransId="{BF7BFE56-22D4-B342-B1A2-F95555B3908D}" sibTransId="{72D9318E-8487-D54D-9872-F103B30CED98}"/>
    <dgm:cxn modelId="{6B3084EB-C7A9-8747-842C-20BC3CEE9C74}" type="presOf" srcId="{E485A902-96BB-174C-853B-714E4EA1C9B6}" destId="{307FEE5A-E34D-6B45-ADC3-62DC3C571571}" srcOrd="0" destOrd="0" presId="urn:microsoft.com/office/officeart/2005/8/layout/hierarchy1"/>
    <dgm:cxn modelId="{326F5FEE-6668-5E40-A573-88BCFE9E4BD9}" srcId="{387B4366-1FFD-9840-8E7C-918419468062}" destId="{C7DE6773-6C82-BE45-9445-E4169AB16E46}" srcOrd="0" destOrd="0" parTransId="{E485A902-96BB-174C-853B-714E4EA1C9B6}" sibTransId="{6B6CC61A-D433-7B4F-A929-0DF4CD1CC5E7}"/>
    <dgm:cxn modelId="{B6D25BFA-6FE8-2F47-AA2B-F67D43E9F12B}" srcId="{9D8E1286-3842-BA41-9D8A-E41E69A66584}" destId="{025569F3-4E1B-464B-BF4D-AFD37E714995}" srcOrd="1" destOrd="0" parTransId="{3ED4E7B8-DF72-6042-AF12-F0430EEBF15A}" sibTransId="{219027EC-1371-4C42-88CE-274E0E804EC6}"/>
    <dgm:cxn modelId="{223DFF1B-1C6A-B643-82D8-9BA17589B3BB}" type="presParOf" srcId="{E775F7C1-D54B-DE4E-B81D-6BA68C21EDC0}" destId="{FE7ECDDB-D70F-2647-B2CC-A12E47515494}" srcOrd="0" destOrd="0" presId="urn:microsoft.com/office/officeart/2005/8/layout/hierarchy1"/>
    <dgm:cxn modelId="{B821EA94-6B86-0D4A-ABFD-7120DFAD97AC}" type="presParOf" srcId="{FE7ECDDB-D70F-2647-B2CC-A12E47515494}" destId="{E84DFBE9-EE49-AA41-AC15-96D73E78719C}" srcOrd="0" destOrd="0" presId="urn:microsoft.com/office/officeart/2005/8/layout/hierarchy1"/>
    <dgm:cxn modelId="{BA7EC5A6-4730-3449-A8D5-2F60F62C9533}" type="presParOf" srcId="{E84DFBE9-EE49-AA41-AC15-96D73E78719C}" destId="{073F1C95-9359-7E4F-A776-BD53AB92A917}" srcOrd="0" destOrd="0" presId="urn:microsoft.com/office/officeart/2005/8/layout/hierarchy1"/>
    <dgm:cxn modelId="{81900AAC-50AB-154E-B71F-904E7FDFEED2}" type="presParOf" srcId="{E84DFBE9-EE49-AA41-AC15-96D73E78719C}" destId="{AA26D3C5-A5F3-3948-A6EB-23D274C730AB}" srcOrd="1" destOrd="0" presId="urn:microsoft.com/office/officeart/2005/8/layout/hierarchy1"/>
    <dgm:cxn modelId="{5D7FA32C-0FC7-5544-8641-12237378F9E9}" type="presParOf" srcId="{FE7ECDDB-D70F-2647-B2CC-A12E47515494}" destId="{DCEFB733-3317-444A-A08B-AC36221AC8D9}" srcOrd="1" destOrd="0" presId="urn:microsoft.com/office/officeart/2005/8/layout/hierarchy1"/>
    <dgm:cxn modelId="{EAFD45E7-EDEE-EF43-9278-83DFF520CC16}" type="presParOf" srcId="{DCEFB733-3317-444A-A08B-AC36221AC8D9}" destId="{307FEE5A-E34D-6B45-ADC3-62DC3C571571}" srcOrd="0" destOrd="0" presId="urn:microsoft.com/office/officeart/2005/8/layout/hierarchy1"/>
    <dgm:cxn modelId="{6240C75F-80DD-C94A-8E94-89AFBBC7EE4B}" type="presParOf" srcId="{DCEFB733-3317-444A-A08B-AC36221AC8D9}" destId="{440D7620-DCFC-F949-A231-EC33CECDF8C4}" srcOrd="1" destOrd="0" presId="urn:microsoft.com/office/officeart/2005/8/layout/hierarchy1"/>
    <dgm:cxn modelId="{BBE64362-3134-1043-B945-DEAB5DC6413D}" type="presParOf" srcId="{440D7620-DCFC-F949-A231-EC33CECDF8C4}" destId="{D69E2DFD-B71E-1A46-A01C-DF8C8A54D59B}" srcOrd="0" destOrd="0" presId="urn:microsoft.com/office/officeart/2005/8/layout/hierarchy1"/>
    <dgm:cxn modelId="{25E78C46-E0CB-844D-A018-378450CA1752}" type="presParOf" srcId="{D69E2DFD-B71E-1A46-A01C-DF8C8A54D59B}" destId="{FEDE4184-FFCE-C748-A4ED-9497D81515A7}" srcOrd="0" destOrd="0" presId="urn:microsoft.com/office/officeart/2005/8/layout/hierarchy1"/>
    <dgm:cxn modelId="{3DBCC248-0838-B84C-9080-660B7BDA1E8E}" type="presParOf" srcId="{D69E2DFD-B71E-1A46-A01C-DF8C8A54D59B}" destId="{B52615DF-DCAD-644D-AD01-8FD4CD5AD658}" srcOrd="1" destOrd="0" presId="urn:microsoft.com/office/officeart/2005/8/layout/hierarchy1"/>
    <dgm:cxn modelId="{FDEF7CBF-557C-1740-8487-939A86048FDB}" type="presParOf" srcId="{440D7620-DCFC-F949-A231-EC33CECDF8C4}" destId="{810FE304-EDEE-6842-9E7F-26D573FFE2A7}" srcOrd="1" destOrd="0" presId="urn:microsoft.com/office/officeart/2005/8/layout/hierarchy1"/>
    <dgm:cxn modelId="{D57043AC-3201-2645-81AD-D3A79B538C45}" type="presParOf" srcId="{810FE304-EDEE-6842-9E7F-26D573FFE2A7}" destId="{D213D430-0CEC-F54B-921D-1CE114D5462E}" srcOrd="0" destOrd="0" presId="urn:microsoft.com/office/officeart/2005/8/layout/hierarchy1"/>
    <dgm:cxn modelId="{88F96AFC-F374-3247-8191-6065291DD6EB}" type="presParOf" srcId="{810FE304-EDEE-6842-9E7F-26D573FFE2A7}" destId="{1E8FBBA1-5F54-0145-B8C8-717D0F29DE6B}" srcOrd="1" destOrd="0" presId="urn:microsoft.com/office/officeart/2005/8/layout/hierarchy1"/>
    <dgm:cxn modelId="{A283D774-667F-6644-8369-C8DD68064D4C}" type="presParOf" srcId="{1E8FBBA1-5F54-0145-B8C8-717D0F29DE6B}" destId="{73132ADD-A8A7-5049-969D-F46969A9E9BB}" srcOrd="0" destOrd="0" presId="urn:microsoft.com/office/officeart/2005/8/layout/hierarchy1"/>
    <dgm:cxn modelId="{3DD063C7-35CA-F04D-B861-47FDFB8309E8}" type="presParOf" srcId="{73132ADD-A8A7-5049-969D-F46969A9E9BB}" destId="{01D3267F-1AE1-F247-B1C1-E06A65C13B7B}" srcOrd="0" destOrd="0" presId="urn:microsoft.com/office/officeart/2005/8/layout/hierarchy1"/>
    <dgm:cxn modelId="{1B545B3C-454C-724F-B899-076E91CFDCA2}" type="presParOf" srcId="{73132ADD-A8A7-5049-969D-F46969A9E9BB}" destId="{C4EAECA6-77DD-B44A-9921-538C3E551068}" srcOrd="1" destOrd="0" presId="urn:microsoft.com/office/officeart/2005/8/layout/hierarchy1"/>
    <dgm:cxn modelId="{5AA3CEA7-76C5-3B4C-9303-9015275350D7}" type="presParOf" srcId="{1E8FBBA1-5F54-0145-B8C8-717D0F29DE6B}" destId="{CFD410CF-840B-D94C-A617-42641DE9CAED}" srcOrd="1" destOrd="0" presId="urn:microsoft.com/office/officeart/2005/8/layout/hierarchy1"/>
    <dgm:cxn modelId="{0911BE39-71CB-C642-9C19-522D6C3148C2}" type="presParOf" srcId="{E775F7C1-D54B-DE4E-B81D-6BA68C21EDC0}" destId="{F5A3215B-B4FD-F442-AD09-1682D308B0A9}" srcOrd="1" destOrd="0" presId="urn:microsoft.com/office/officeart/2005/8/layout/hierarchy1"/>
    <dgm:cxn modelId="{D4C76E4E-73D1-8E44-886E-5A0DA4C79F02}" type="presParOf" srcId="{F5A3215B-B4FD-F442-AD09-1682D308B0A9}" destId="{A4ED597E-6E3D-2040-99D5-5294788DD05B}" srcOrd="0" destOrd="0" presId="urn:microsoft.com/office/officeart/2005/8/layout/hierarchy1"/>
    <dgm:cxn modelId="{1625F924-A8BE-E94C-9F41-D74B7E452ABB}" type="presParOf" srcId="{A4ED597E-6E3D-2040-99D5-5294788DD05B}" destId="{85A74AF9-472A-5543-91EE-5DD38DF45F7F}" srcOrd="0" destOrd="0" presId="urn:microsoft.com/office/officeart/2005/8/layout/hierarchy1"/>
    <dgm:cxn modelId="{AF766B13-023E-4E4B-ADC8-F421207D4D9B}" type="presParOf" srcId="{A4ED597E-6E3D-2040-99D5-5294788DD05B}" destId="{5BE244B2-ECB1-804E-AEE0-FB524B8FF65B}" srcOrd="1" destOrd="0" presId="urn:microsoft.com/office/officeart/2005/8/layout/hierarchy1"/>
    <dgm:cxn modelId="{BB26F661-1509-3644-885E-D8BB3D31706D}" type="presParOf" srcId="{F5A3215B-B4FD-F442-AD09-1682D308B0A9}" destId="{9A1F3BC1-1D1F-6340-87A6-ECBDF96FC5DD}" srcOrd="1" destOrd="0" presId="urn:microsoft.com/office/officeart/2005/8/layout/hierarchy1"/>
    <dgm:cxn modelId="{DB2CBF46-78BF-ED4C-A0E4-43E9CA47211E}" type="presParOf" srcId="{9A1F3BC1-1D1F-6340-87A6-ECBDF96FC5DD}" destId="{6C7FF4FA-EED4-7A42-8007-2243BB239591}" srcOrd="0" destOrd="0" presId="urn:microsoft.com/office/officeart/2005/8/layout/hierarchy1"/>
    <dgm:cxn modelId="{ED2F289D-BE01-1940-B473-F9B75247F36C}" type="presParOf" srcId="{9A1F3BC1-1D1F-6340-87A6-ECBDF96FC5DD}" destId="{D0B4BB51-9373-954F-A096-01174F8805C9}" srcOrd="1" destOrd="0" presId="urn:microsoft.com/office/officeart/2005/8/layout/hierarchy1"/>
    <dgm:cxn modelId="{36307B8F-64A1-9F41-A4A9-9C1FF47830BE}" type="presParOf" srcId="{D0B4BB51-9373-954F-A096-01174F8805C9}" destId="{C9F90F48-861E-8B4B-AAE8-E864FF0FAA68}" srcOrd="0" destOrd="0" presId="urn:microsoft.com/office/officeart/2005/8/layout/hierarchy1"/>
    <dgm:cxn modelId="{E1FF89B5-A53F-294A-A6EE-D0269ECF4679}" type="presParOf" srcId="{C9F90F48-861E-8B4B-AAE8-E864FF0FAA68}" destId="{CA9C1011-0B14-B846-844D-8E5B01E97FF7}" srcOrd="0" destOrd="0" presId="urn:microsoft.com/office/officeart/2005/8/layout/hierarchy1"/>
    <dgm:cxn modelId="{5517BDFD-46A5-7E46-8AFA-52C8D4EB0E13}" type="presParOf" srcId="{C9F90F48-861E-8B4B-AAE8-E864FF0FAA68}" destId="{FA70A74F-9685-ED4A-8673-6A1548E45AAC}" srcOrd="1" destOrd="0" presId="urn:microsoft.com/office/officeart/2005/8/layout/hierarchy1"/>
    <dgm:cxn modelId="{008E858F-7424-2A47-A7D1-64D5DD053365}" type="presParOf" srcId="{D0B4BB51-9373-954F-A096-01174F8805C9}" destId="{4273C5FE-3096-8140-A3F3-F94BE6B73C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FF4FA-EED4-7A42-8007-2243BB239591}">
      <dsp:nvSpPr>
        <dsp:cNvPr id="0" name=""/>
        <dsp:cNvSpPr/>
      </dsp:nvSpPr>
      <dsp:spPr>
        <a:xfrm>
          <a:off x="5832636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3D430-0CEC-F54B-921D-1CE114D5462E}">
      <dsp:nvSpPr>
        <dsp:cNvPr id="0" name=""/>
        <dsp:cNvSpPr/>
      </dsp:nvSpPr>
      <dsp:spPr>
        <a:xfrm>
          <a:off x="3446070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FEE5A-E34D-6B45-ADC3-62DC3C571571}">
      <dsp:nvSpPr>
        <dsp:cNvPr id="0" name=""/>
        <dsp:cNvSpPr/>
      </dsp:nvSpPr>
      <dsp:spPr>
        <a:xfrm>
          <a:off x="3446070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F1C95-9359-7E4F-A776-BD53AB92A917}">
      <dsp:nvSpPr>
        <dsp:cNvPr id="0" name=""/>
        <dsp:cNvSpPr/>
      </dsp:nvSpPr>
      <dsp:spPr>
        <a:xfrm>
          <a:off x="2653058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6D3C5-A5F3-3948-A6EB-23D274C730AB}">
      <dsp:nvSpPr>
        <dsp:cNvPr id="0" name=""/>
        <dsp:cNvSpPr/>
      </dsp:nvSpPr>
      <dsp:spPr>
        <a:xfrm>
          <a:off x="2839443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a, 1</a:t>
          </a:r>
        </a:p>
      </dsp:txBody>
      <dsp:txXfrm>
        <a:off x="2870641" y="209752"/>
        <a:ext cx="1615068" cy="1002793"/>
      </dsp:txXfrm>
    </dsp:sp>
    <dsp:sp modelId="{FEDE4184-FFCE-C748-A4ED-9497D81515A7}">
      <dsp:nvSpPr>
        <dsp:cNvPr id="0" name=""/>
        <dsp:cNvSpPr/>
      </dsp:nvSpPr>
      <dsp:spPr>
        <a:xfrm>
          <a:off x="26530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615DF-DCAD-644D-AD01-8FD4CD5AD658}">
      <dsp:nvSpPr>
        <dsp:cNvPr id="0" name=""/>
        <dsp:cNvSpPr/>
      </dsp:nvSpPr>
      <dsp:spPr>
        <a:xfrm>
          <a:off x="28394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b, 0</a:t>
          </a:r>
        </a:p>
      </dsp:txBody>
      <dsp:txXfrm>
        <a:off x="2870641" y="1762804"/>
        <a:ext cx="1615068" cy="1002793"/>
      </dsp:txXfrm>
    </dsp:sp>
    <dsp:sp modelId="{01D3267F-1AE1-F247-B1C1-E06A65C13B7B}">
      <dsp:nvSpPr>
        <dsp:cNvPr id="0" name=""/>
        <dsp:cNvSpPr/>
      </dsp:nvSpPr>
      <dsp:spPr>
        <a:xfrm>
          <a:off x="26530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AECA6-77DD-B44A-9921-538C3E551068}">
      <dsp:nvSpPr>
        <dsp:cNvPr id="0" name=""/>
        <dsp:cNvSpPr/>
      </dsp:nvSpPr>
      <dsp:spPr>
        <a:xfrm>
          <a:off x="28394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c, 1</a:t>
          </a:r>
        </a:p>
      </dsp:txBody>
      <dsp:txXfrm>
        <a:off x="2870641" y="3315857"/>
        <a:ext cx="1615068" cy="1002793"/>
      </dsp:txXfrm>
    </dsp:sp>
    <dsp:sp modelId="{85A74AF9-472A-5543-91EE-5DD38DF45F7F}">
      <dsp:nvSpPr>
        <dsp:cNvPr id="0" name=""/>
        <dsp:cNvSpPr/>
      </dsp:nvSpPr>
      <dsp:spPr>
        <a:xfrm>
          <a:off x="5039624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44B2-ECB1-804E-AEE0-FB524B8FF65B}">
      <dsp:nvSpPr>
        <dsp:cNvPr id="0" name=""/>
        <dsp:cNvSpPr/>
      </dsp:nvSpPr>
      <dsp:spPr>
        <a:xfrm>
          <a:off x="522600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b, 0</a:t>
          </a:r>
        </a:p>
      </dsp:txBody>
      <dsp:txXfrm>
        <a:off x="5257206" y="209752"/>
        <a:ext cx="1615068" cy="1002793"/>
      </dsp:txXfrm>
    </dsp:sp>
    <dsp:sp modelId="{CA9C1011-0B14-B846-844D-8E5B01E97FF7}">
      <dsp:nvSpPr>
        <dsp:cNvPr id="0" name=""/>
        <dsp:cNvSpPr/>
      </dsp:nvSpPr>
      <dsp:spPr>
        <a:xfrm>
          <a:off x="5039624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0A74F-9685-ED4A-8673-6A1548E45AAC}">
      <dsp:nvSpPr>
        <dsp:cNvPr id="0" name=""/>
        <dsp:cNvSpPr/>
      </dsp:nvSpPr>
      <dsp:spPr>
        <a:xfrm>
          <a:off x="5226008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a, 1</a:t>
          </a:r>
        </a:p>
      </dsp:txBody>
      <dsp:txXfrm>
        <a:off x="5257206" y="1762804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8C523-C9D4-474A-A059-4CBE52E684CF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5E1E-61D0-C244-8044-D9B845D4A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8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35E1E-61D0-C244-8044-D9B845D4A88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3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DA9-3065-A647-BFA3-AF46955F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2350B-AF07-DE43-B5D2-21C7DD734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550F-3115-BD45-AE17-6E6D3431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A7B1-E325-7C43-B0C4-89DD4B25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1CED-3B42-994D-8754-70905007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0A31-881F-7241-915B-396C109C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8036E-8FD7-4E4D-BF53-349FE0533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E75F-8993-6748-A1CB-69FC4D34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998B-225B-CC4C-B622-D1EC38C0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9470-FD36-2D47-9715-40AEEB26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1C6EA-51AA-A344-B7A0-9C40D60A5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08302-2F07-384B-B7E4-63FFF3379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5E45-685A-4D45-ABD9-4F55AB89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F059-300A-CC48-A195-346C89B0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43B5-22C0-0849-811E-61F4F1A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BC13-04BE-574D-96D5-4F099D04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AAF8-9304-9543-AA00-7B7CEDA2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968E-F552-A741-B560-116D1959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ECB2-D3F9-BF44-82E5-0D4CCDC3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54A3-96FA-4047-BAAE-8D753BEB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0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C30-1F6B-5C42-9C04-42A9AD2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F341-A73B-8949-84CC-A6D99535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23ED-29F1-1043-A8D9-0D0D4ED4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AE9F3-2AAE-804A-B2A8-E140AD02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D5BA-255C-0C40-BD36-C8037A6D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4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BB90-A48B-234B-B907-4B166960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1641-AFAE-BC44-AB02-3A06E45C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75E6-4571-E042-B575-11F04B1B0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AAC5-55CA-9047-8C30-D5618148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EEFB-4752-F243-BA3B-68A5340C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6BAFD-DDB2-1F49-97F0-12E1CB1A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7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362F-DA71-9048-947F-089669E6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FACF-F33B-1D4C-8C4B-77E9A02C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79F83-5F5E-7447-9173-FC75D867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20CFD-19D2-BA4D-8AEE-2C97FB945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2CEE4-4C05-F94B-9ADC-04E6BC9EE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B393-5AEA-C84D-95CA-070EE86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FEE0-D1F5-F742-8A76-710B769D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54AE7-3299-234A-9FB9-BBDB1883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2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73E2-598B-4441-B742-07B4626B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C3B3B-B9C6-A041-85DC-8782E501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3C1D-B5C8-DB41-A0E7-2B9B3A21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6C9C-9833-AE4D-8BC0-2346241B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63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25E45-46DC-F24F-BB2E-CD5D3234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5225D-D652-F845-80B8-D769A0B6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1C509-88AF-1247-86DF-A984F69E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6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C613-0C16-A74D-B408-482F5FEF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CB8A-8518-314E-8FA5-4D903D38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21EDE-E04C-D04F-AE09-0B0FFE5F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A03F-C2B5-D442-8C27-6D6EA640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DF011-BFF9-FE4A-A18D-1BB409DD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20E17-62C9-1C4F-92F4-CF587164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BE04-1BB1-7643-A042-A1AF61EA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8F929-93AB-B945-B3E1-DD8B2A490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1DC8B-4D00-CD47-86D2-EBFA292BF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0B4D-ED06-814A-8109-E45E20EE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A6F81-DC74-A54B-951A-2612593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08621-1FD5-4042-B1F6-EB3DB681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5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37CAF-7CE4-B64D-96B8-37D492F2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FE356-F2CE-A04B-8887-40EF3D974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DCB2-B3F1-B046-83A7-D8F4A3CD9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0497-CB7D-A943-9AED-F754EBA29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A950-2745-DD48-A0F4-9CC865B79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6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01FA528C-D932-F94F-8D5E-F7A8FB12502F}"/>
              </a:ext>
            </a:extLst>
          </p:cNvPr>
          <p:cNvGrpSpPr>
            <a:grpSpLocks noChangeAspect="1"/>
          </p:cNvGrpSpPr>
          <p:nvPr/>
        </p:nvGrpSpPr>
        <p:grpSpPr>
          <a:xfrm>
            <a:off x="358512" y="491273"/>
            <a:ext cx="11474976" cy="3096000"/>
            <a:chOff x="29648" y="268851"/>
            <a:chExt cx="13038305" cy="351779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6E8636E-B9A3-3E49-BF46-B47FB0D25EDA}"/>
                </a:ext>
              </a:extLst>
            </p:cNvPr>
            <p:cNvSpPr/>
            <p:nvPr/>
          </p:nvSpPr>
          <p:spPr>
            <a:xfrm>
              <a:off x="4120056" y="268851"/>
              <a:ext cx="3969364" cy="902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[‘a’*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* </a:t>
              </a:r>
              <a:r>
                <a:rPr lang="en-GB" sz="1600" dirty="0" err="1"/>
                <a:t>lst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; ‘b’*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* </a:t>
              </a:r>
              <a:r>
                <a:rPr lang="en-GB" sz="1600" dirty="0" err="1"/>
                <a:t>lst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; …]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FA87C9A-9255-8544-88E7-C8A86B3C663A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902455" y="882869"/>
              <a:ext cx="3990732" cy="170446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ACACE49-AF9C-6C49-9246-A416EA73A3C1}"/>
                </a:ext>
              </a:extLst>
            </p:cNvPr>
            <p:cNvSpPr/>
            <p:nvPr/>
          </p:nvSpPr>
          <p:spPr>
            <a:xfrm>
              <a:off x="917773" y="2587330"/>
              <a:ext cx="3969364" cy="9029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[‘a’*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* </a:t>
              </a:r>
              <a:r>
                <a:rPr lang="en-GB" sz="1600" dirty="0" err="1"/>
                <a:t>lst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; ‘b’*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* </a:t>
              </a:r>
              <a:r>
                <a:rPr lang="en-GB" sz="1600" dirty="0" err="1"/>
                <a:t>lst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; …]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D1149CD-88BB-824E-AC68-947323E90CFC}"/>
                </a:ext>
              </a:extLst>
            </p:cNvPr>
            <p:cNvSpPr/>
            <p:nvPr/>
          </p:nvSpPr>
          <p:spPr>
            <a:xfrm>
              <a:off x="5008181" y="2570356"/>
              <a:ext cx="3969364" cy="9029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[‘a’*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* </a:t>
              </a:r>
              <a:r>
                <a:rPr lang="en-GB" sz="1600" dirty="0" err="1"/>
                <a:t>lst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; ‘b’*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* </a:t>
              </a:r>
              <a:r>
                <a:rPr lang="en-GB" sz="1600" dirty="0" err="1"/>
                <a:t>lst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; …]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77987F7-B35C-EB4B-A600-1BAB5B5EBA0E}"/>
                </a:ext>
              </a:extLst>
            </p:cNvPr>
            <p:cNvSpPr/>
            <p:nvPr/>
          </p:nvSpPr>
          <p:spPr>
            <a:xfrm>
              <a:off x="9098589" y="2514281"/>
              <a:ext cx="3969364" cy="9029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…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86DB59-F4BA-3148-B4EC-5097D527765E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6893187" y="882869"/>
              <a:ext cx="99676" cy="168748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8F98FFA-9240-1146-83FB-E369B9B65053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6893187" y="882869"/>
              <a:ext cx="4190084" cy="163141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1988FB-B2E1-0B40-9253-FA9B7842E225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2014330" y="882869"/>
              <a:ext cx="3661256" cy="1163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335652C-21E6-0940-97D6-5747B873FEEF}"/>
                </a:ext>
              </a:extLst>
            </p:cNvPr>
            <p:cNvSpPr/>
            <p:nvPr/>
          </p:nvSpPr>
          <p:spPr>
            <a:xfrm>
              <a:off x="29648" y="2046361"/>
              <a:ext cx="3969364" cy="902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[‘a’*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* </a:t>
              </a:r>
              <a:r>
                <a:rPr lang="en-GB" sz="1600" dirty="0" err="1"/>
                <a:t>lst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; ‘b’*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* </a:t>
              </a:r>
              <a:r>
                <a:rPr lang="en-GB" sz="1600" dirty="0" err="1"/>
                <a:t>lst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; …]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71878F-89C2-9B4E-9A20-4675D84445BB}"/>
                </a:ext>
              </a:extLst>
            </p:cNvPr>
            <p:cNvSpPr/>
            <p:nvPr/>
          </p:nvSpPr>
          <p:spPr>
            <a:xfrm>
              <a:off x="4120056" y="2029387"/>
              <a:ext cx="3969364" cy="902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[‘a’*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* </a:t>
              </a:r>
              <a:r>
                <a:rPr lang="en-GB" sz="1600" dirty="0" err="1"/>
                <a:t>lst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; ‘b’*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* </a:t>
              </a:r>
              <a:r>
                <a:rPr lang="en-GB" sz="1600" dirty="0" err="1"/>
                <a:t>lst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; …]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F73C3B-FCC5-FE42-8025-76F6491E0D4F}"/>
                </a:ext>
              </a:extLst>
            </p:cNvPr>
            <p:cNvSpPr/>
            <p:nvPr/>
          </p:nvSpPr>
          <p:spPr>
            <a:xfrm>
              <a:off x="8210464" y="1973312"/>
              <a:ext cx="3969364" cy="902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…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B1B3EB-A461-5E41-9608-2E1180CF8D5E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5675586" y="882869"/>
              <a:ext cx="429152" cy="1146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1B2AA58-E1BA-B343-9CA7-88CF53B18336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5675586" y="882869"/>
              <a:ext cx="4519560" cy="10904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C056765-027A-894D-B80E-9056750C6EF1}"/>
                </a:ext>
              </a:extLst>
            </p:cNvPr>
            <p:cNvSpPr txBox="1"/>
            <p:nvPr/>
          </p:nvSpPr>
          <p:spPr>
            <a:xfrm rot="2779482">
              <a:off x="7217775" y="3428057"/>
              <a:ext cx="332497" cy="38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07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82AE0A-9912-E642-B407-7F21F0C5C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558146"/>
              </p:ext>
            </p:extLst>
          </p:nvPr>
        </p:nvGraphicFramePr>
        <p:xfrm>
          <a:off x="838200" y="1825625"/>
          <a:ext cx="9220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309D79-786F-7747-9FB1-1A82FB6C09EB}"/>
              </a:ext>
            </a:extLst>
          </p:cNvPr>
          <p:cNvSpPr txBox="1"/>
          <p:nvPr/>
        </p:nvSpPr>
        <p:spPr>
          <a:xfrm>
            <a:off x="3394841" y="158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7110D-2D3A-F54D-B354-2814A154183A}"/>
              </a:ext>
            </a:extLst>
          </p:cNvPr>
          <p:cNvSpPr txBox="1"/>
          <p:nvPr/>
        </p:nvSpPr>
        <p:spPr>
          <a:xfrm>
            <a:off x="3041516" y="3401128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[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1018-44B1-FF44-B91A-DFA77040B05D}"/>
              </a:ext>
            </a:extLst>
          </p:cNvPr>
          <p:cNvSpPr txBox="1"/>
          <p:nvPr/>
        </p:nvSpPr>
        <p:spPr>
          <a:xfrm>
            <a:off x="5313218" y="3401129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8A68F-6F4D-354B-AF8C-A0BF0F5532BD}"/>
              </a:ext>
            </a:extLst>
          </p:cNvPr>
          <p:cNvSpPr txBox="1"/>
          <p:nvPr/>
        </p:nvSpPr>
        <p:spPr>
          <a:xfrm>
            <a:off x="3041516" y="1825625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[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CEA90-DC1E-7E40-8258-0463BEAAB269}"/>
              </a:ext>
            </a:extLst>
          </p:cNvPr>
          <p:cNvSpPr txBox="1"/>
          <p:nvPr/>
        </p:nvSpPr>
        <p:spPr>
          <a:xfrm>
            <a:off x="5287613" y="1825625"/>
            <a:ext cx="431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EB687-F7A3-BE47-A27D-589E3F0F09E7}"/>
              </a:ext>
            </a:extLst>
          </p:cNvPr>
          <p:cNvSpPr txBox="1"/>
          <p:nvPr/>
        </p:nvSpPr>
        <p:spPr>
          <a:xfrm>
            <a:off x="7738578" y="1825625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072EB1-C598-2445-AB35-1FB00B748512}"/>
              </a:ext>
            </a:extLst>
          </p:cNvPr>
          <p:cNvSpPr txBox="1"/>
          <p:nvPr/>
        </p:nvSpPr>
        <p:spPr>
          <a:xfrm>
            <a:off x="5479031" y="3401127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[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F5FD2-E846-1D4C-89C0-D047B46FCFE2}"/>
              </a:ext>
            </a:extLst>
          </p:cNvPr>
          <p:cNvSpPr txBox="1"/>
          <p:nvPr/>
        </p:nvSpPr>
        <p:spPr>
          <a:xfrm>
            <a:off x="7738578" y="3429000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B2106-66EE-344D-833D-7D48E4D69994}"/>
              </a:ext>
            </a:extLst>
          </p:cNvPr>
          <p:cNvSpPr txBox="1"/>
          <p:nvPr/>
        </p:nvSpPr>
        <p:spPr>
          <a:xfrm>
            <a:off x="3041516" y="4976634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[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B9A24-FA3E-8D49-BB45-1A88BE0C7C5C}"/>
              </a:ext>
            </a:extLst>
          </p:cNvPr>
          <p:cNvSpPr txBox="1"/>
          <p:nvPr/>
        </p:nvSpPr>
        <p:spPr>
          <a:xfrm>
            <a:off x="5313218" y="4976635"/>
            <a:ext cx="468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2517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103</Words>
  <Application>Microsoft Macintosh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5</cp:revision>
  <dcterms:created xsi:type="dcterms:W3CDTF">2019-10-15T07:37:11Z</dcterms:created>
  <dcterms:modified xsi:type="dcterms:W3CDTF">2019-10-15T08:19:21Z</dcterms:modified>
</cp:coreProperties>
</file>