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125999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3605"/>
  </p:normalViewPr>
  <p:slideViewPr>
    <p:cSldViewPr snapToGrid="0" snapToObjects="1">
      <p:cViewPr varScale="1">
        <p:scale>
          <a:sx n="133" d="100"/>
          <a:sy n="133" d="100"/>
        </p:scale>
        <p:origin x="240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B872-EF0F-4A43-8C9A-6DE1EE8DA60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568950" y="1143000"/>
            <a:ext cx="1799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03-E1A3-484B-9385-9F4103E7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568950" y="1143000"/>
            <a:ext cx="17995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C903-E1A3-484B-9385-9F4103E72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353596"/>
            <a:ext cx="9449991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134809"/>
            <a:ext cx="9449991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15032"/>
            <a:ext cx="2716872" cy="18309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115032"/>
            <a:ext cx="7993117" cy="18309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538647"/>
            <a:ext cx="1086749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445894"/>
            <a:ext cx="1086749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575157"/>
            <a:ext cx="5354995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575157"/>
            <a:ext cx="5354995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15031"/>
            <a:ext cx="10867490" cy="41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529645"/>
            <a:ext cx="533038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789215"/>
            <a:ext cx="5330385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529645"/>
            <a:ext cx="535663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789215"/>
            <a:ext cx="5356636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144039"/>
            <a:ext cx="4063824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311085"/>
            <a:ext cx="6378744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648176"/>
            <a:ext cx="4063824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9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144039"/>
            <a:ext cx="4063824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311085"/>
            <a:ext cx="6378744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648176"/>
            <a:ext cx="4063824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15031"/>
            <a:ext cx="1086749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575157"/>
            <a:ext cx="1086749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2002545"/>
            <a:ext cx="283499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002545"/>
            <a:ext cx="425249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2002545"/>
            <a:ext cx="283499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cument 20"/>
          <p:cNvSpPr/>
          <p:nvPr/>
        </p:nvSpPr>
        <p:spPr>
          <a:xfrm>
            <a:off x="271925" y="956241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272183" y="171411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5 = sum (0+5)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143651" y="529265"/>
            <a:ext cx="308789" cy="72000"/>
            <a:chOff x="696559" y="6394294"/>
            <a:chExt cx="270307" cy="72000"/>
          </a:xfrm>
        </p:grpSpPr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696559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7920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8892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Document 9">
            <a:extLst>
              <a:ext uri="{FF2B5EF4-FFF2-40B4-BE49-F238E27FC236}">
                <a16:creationId xmlns:a16="http://schemas.microsoft.com/office/drawing/2014/main" id="{8BFEA5D9-200B-0825-672F-28C4EFA39DFE}"/>
              </a:ext>
            </a:extLst>
          </p:cNvPr>
          <p:cNvSpPr/>
          <p:nvPr/>
        </p:nvSpPr>
        <p:spPr>
          <a:xfrm>
            <a:off x="2238730" y="950887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6D96E-5146-ABD3-0163-701C8155849F}"/>
              </a:ext>
            </a:extLst>
          </p:cNvPr>
          <p:cNvSpPr txBox="1"/>
          <p:nvPr/>
        </p:nvSpPr>
        <p:spPr>
          <a:xfrm>
            <a:off x="2238207" y="166057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4 = sum (5+4) 3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A0B77B75-561B-9EC5-6450-DEECA6228386}"/>
              </a:ext>
            </a:extLst>
          </p:cNvPr>
          <p:cNvSpPr/>
          <p:nvPr/>
        </p:nvSpPr>
        <p:spPr>
          <a:xfrm>
            <a:off x="4195286" y="950887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D669B-3BC6-5093-F2AB-8642EF98EDC8}"/>
              </a:ext>
            </a:extLst>
          </p:cNvPr>
          <p:cNvSpPr txBox="1"/>
          <p:nvPr/>
        </p:nvSpPr>
        <p:spPr>
          <a:xfrm>
            <a:off x="4195544" y="166057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9 3 = sum (9+3) 2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8B6F290D-4DB7-DFD1-FEED-ABF5C00259A4}"/>
              </a:ext>
            </a:extLst>
          </p:cNvPr>
          <p:cNvSpPr/>
          <p:nvPr/>
        </p:nvSpPr>
        <p:spPr>
          <a:xfrm>
            <a:off x="6526078" y="950887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1FBCC-0A60-DB8E-D8EC-18B6E69BF2EF}"/>
              </a:ext>
            </a:extLst>
          </p:cNvPr>
          <p:cNvSpPr txBox="1"/>
          <p:nvPr/>
        </p:nvSpPr>
        <p:spPr>
          <a:xfrm>
            <a:off x="6526336" y="166057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9 3 = 15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9" name="Document 28">
            <a:extLst>
              <a:ext uri="{FF2B5EF4-FFF2-40B4-BE49-F238E27FC236}">
                <a16:creationId xmlns:a16="http://schemas.microsoft.com/office/drawing/2014/main" id="{B527F5BF-CA60-FF31-99B0-0A4F4E68ABCA}"/>
              </a:ext>
            </a:extLst>
          </p:cNvPr>
          <p:cNvSpPr/>
          <p:nvPr/>
        </p:nvSpPr>
        <p:spPr>
          <a:xfrm>
            <a:off x="8487974" y="950887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9E3F24-6A38-1A58-7B75-3822E65229B3}"/>
              </a:ext>
            </a:extLst>
          </p:cNvPr>
          <p:cNvSpPr txBox="1"/>
          <p:nvPr/>
        </p:nvSpPr>
        <p:spPr>
          <a:xfrm>
            <a:off x="8487451" y="166057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4 = 15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D1E16683-AC4A-F950-C0B8-91E3C7086FDA}"/>
              </a:ext>
            </a:extLst>
          </p:cNvPr>
          <p:cNvSpPr/>
          <p:nvPr/>
        </p:nvSpPr>
        <p:spPr>
          <a:xfrm>
            <a:off x="10474910" y="950887"/>
            <a:ext cx="1891942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CD2E2-E173-2944-C785-F3DD733D79AB}"/>
              </a:ext>
            </a:extLst>
          </p:cNvPr>
          <p:cNvSpPr txBox="1"/>
          <p:nvPr/>
        </p:nvSpPr>
        <p:spPr>
          <a:xfrm>
            <a:off x="10475168" y="166057"/>
            <a:ext cx="1891942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0 5 = 15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9956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73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17</cp:revision>
  <cp:lastPrinted>2017-08-08T08:54:07Z</cp:lastPrinted>
  <dcterms:created xsi:type="dcterms:W3CDTF">2017-08-07T13:55:24Z</dcterms:created>
  <dcterms:modified xsi:type="dcterms:W3CDTF">2022-09-27T15:27:41Z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2022-09-27T15:12:46Z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1c8987b4-f963-4744-93d2-5bc3476c146d</vt:lpwstr>
  </property>
  <property fmtid="{D5CDD505-2E9C-101B-9397-08002B2CF9AE}" pid="8" name="MSIP_Label_6a2630e2-1ac5-455e-8217-0156b1936a76_ContentBits">
    <vt:lpwstr>0</vt:lpwstr>
  </property>
</Properties>
</file>