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8" r:id="rId5"/>
    <p:sldId id="282" r:id="rId6"/>
    <p:sldId id="259" r:id="rId7"/>
    <p:sldId id="284" r:id="rId8"/>
    <p:sldId id="290" r:id="rId9"/>
    <p:sldId id="291" r:id="rId10"/>
    <p:sldId id="28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/>
    <p:restoredTop sz="91401"/>
  </p:normalViewPr>
  <p:slideViewPr>
    <p:cSldViewPr snapToGrid="0" snapToObjects="1">
      <p:cViewPr varScale="1">
        <p:scale>
          <a:sx n="83" d="100"/>
          <a:sy n="83" d="100"/>
        </p:scale>
        <p:origin x="232" y="528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bit </a:t>
            </a:r>
            <a:r>
              <a:rPr lang="en-GB" dirty="0" err="1"/>
              <a:t>lig</a:t>
            </a:r>
            <a:r>
              <a:rPr lang="en-GB" dirty="0"/>
              <a:t> 256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4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117_10 = 1110101_2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3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3, 3u, -3u, 3y, 3s, 3L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‘a’ </a:t>
            </a:r>
            <a:r>
              <a:rPr lang="en-GB" dirty="0" err="1"/>
              <a:t>og</a:t>
            </a:r>
            <a:r>
              <a:rPr lang="en-GB" dirty="0"/>
              <a:t> 0x61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lokaliser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tabellen</a:t>
            </a:r>
            <a:endParaRPr lang="en-GB" dirty="0"/>
          </a:p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med “\n”, “\\”, “\097” </a:t>
            </a:r>
            <a:r>
              <a:rPr lang="en-GB" dirty="0" err="1"/>
              <a:t>og</a:t>
            </a:r>
            <a:r>
              <a:rPr lang="en-GB" dirty="0"/>
              <a:t> “\u0061”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2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2.3: Typer, operatorer, præcedens, association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3" y="246340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2" y="2802174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2" y="314051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2" y="349434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2" y="382191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1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3" y="1691205"/>
            <a:ext cx="192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2" y="1937208"/>
            <a:ext cx="18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Sammenligninger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18" y="2455815"/>
            <a:ext cx="196496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09" y="2448340"/>
            <a:ext cx="196496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09" y="4142511"/>
            <a:ext cx="1964964" cy="322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chemeClr val="accent6"/>
                </a:solidFill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08" y="3921071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sz="2000" dirty="0"/>
              <a:t>Fra ligninger til kode</a:t>
            </a:r>
          </a:p>
          <a:p>
            <a:r>
              <a:rPr lang="da-DK" sz="2000" dirty="0"/>
              <a:t>F# (interaktiv og oversætter-tilstand)</a:t>
            </a:r>
          </a:p>
          <a:p>
            <a:r>
              <a:rPr lang="da-DK" sz="2000" dirty="0"/>
              <a:t>F# bindinger, værdier, kommunikation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5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326293" y="2033708"/>
            <a:ext cx="5127029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Fortolker vs. oversætter</a:t>
            </a:r>
          </a:p>
          <a:p>
            <a:r>
              <a:rPr lang="da-DK" sz="2000" dirty="0"/>
              <a:t>Talsystemer (decimal, binær, </a:t>
            </a:r>
            <a:r>
              <a:rPr lang="da-DK" sz="2000" dirty="0" err="1"/>
              <a:t>octal</a:t>
            </a:r>
            <a:r>
              <a:rPr lang="da-DK" sz="2000" dirty="0"/>
              <a:t>, </a:t>
            </a:r>
            <a:r>
              <a:rPr lang="da-DK" sz="2000" dirty="0" err="1"/>
              <a:t>hexadecimal</a:t>
            </a:r>
            <a:r>
              <a:rPr lang="da-DK" sz="20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F240-9C17-0F46-8C83-EF398515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44" y="4825338"/>
            <a:ext cx="17272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62250-E002-AA47-9C9C-321FBF18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93" y="3984912"/>
            <a:ext cx="3073400" cy="2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4990853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/ycpxcto5</a:t>
            </a:r>
          </a:p>
        </p:txBody>
      </p:sp>
    </p:spTree>
    <p:extLst>
      <p:ext uri="{BB962C8B-B14F-4D97-AF65-F5344CB8AC3E}">
        <p14:creationId xmlns:p14="http://schemas.microsoft.com/office/powerpoint/2010/main" val="308522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5113708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/y7s5979a</a:t>
            </a:r>
          </a:p>
        </p:txBody>
      </p:sp>
    </p:spTree>
    <p:extLst>
      <p:ext uri="{BB962C8B-B14F-4D97-AF65-F5344CB8AC3E}">
        <p14:creationId xmlns:p14="http://schemas.microsoft.com/office/powerpoint/2010/main" val="88997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0F5C-0BC2-EC4A-871F-E21FBBB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legoklodsen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4A6FB-3183-AD48-9DE8-A297D67A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97174"/>
              </p:ext>
            </p:extLst>
          </p:nvPr>
        </p:nvGraphicFramePr>
        <p:xfrm>
          <a:off x="1474056" y="128428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3BFFCE-7372-1346-A705-A9CB4F43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2"/>
            <a:ext cx="5962862" cy="403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4016A-D673-2E45-BFA4-D9F28185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2" y="2362202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5"/>
            <a:ext cx="6836228" cy="1449161"/>
          </a:xfrm>
        </p:spPr>
        <p:txBody>
          <a:bodyPr>
            <a:normAutofit/>
          </a:bodyPr>
          <a:lstStyle/>
          <a:p>
            <a:r>
              <a:rPr lang="en-US" dirty="0"/>
              <a:t>ASCII, Latin1, UTF8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Kodesider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2493645"/>
            <a:ext cx="6226629" cy="4349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555944"/>
            <a:ext cx="5954047" cy="391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9572-1986-6A4F-93C3-A8091CE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6" y="0"/>
            <a:ext cx="4836448" cy="24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typer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2" y="1441343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86" y="2448341"/>
            <a:ext cx="196496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3" y="2448341"/>
            <a:ext cx="274091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37" y="2448341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3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typer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5" y="1691204"/>
            <a:ext cx="196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Præcendens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3" y="1937208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4" y="1937208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Unære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5" y="341695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 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24209" y="377461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( 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6" y="3580108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09" y="341695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22247" y="37746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488</Words>
  <Application>Microsoft Macintosh PowerPoint</Application>
  <PresentationFormat>Widescreen</PresentationFormat>
  <Paragraphs>118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Alt på computeren er relateret til binære tal</vt:lpstr>
      <vt:lpstr>Alt på computeren er relateret til binære tal</vt:lpstr>
      <vt:lpstr>Typer definerer formen på legoklodsen</vt:lpstr>
      <vt:lpstr>ASCII, Latin1, UTF8 og Kodesider</vt:lpstr>
      <vt:lpstr>Operatorer og præcedens</vt:lpstr>
      <vt:lpstr>Præcedens og association</vt:lpstr>
      <vt:lpstr>Operatorer og præcedens</vt:lpstr>
      <vt:lpstr>String slicing,boolske værdier og operatorer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40</cp:revision>
  <dcterms:created xsi:type="dcterms:W3CDTF">2018-09-04T07:39:02Z</dcterms:created>
  <dcterms:modified xsi:type="dcterms:W3CDTF">2018-09-12T15:33:26Z</dcterms:modified>
</cp:coreProperties>
</file>