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9" r:id="rId15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8"/>
    <p:restoredTop sz="91324"/>
  </p:normalViewPr>
  <p:slideViewPr>
    <p:cSldViewPr snapToGrid="0" snapToObjects="1">
      <p:cViewPr varScale="1">
        <p:scale>
          <a:sx n="79" d="100"/>
          <a:sy n="79" d="100"/>
        </p:scale>
        <p:origin x="216" y="55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tiff"/><Relationship Id="rId7" Type="http://schemas.openxmlformats.org/officeDocument/2006/relationships/image" Target="../media/image8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tiff"/><Relationship Id="rId5" Type="http://schemas.openxmlformats.org/officeDocument/2006/relationships/image" Target="../media/image6.tiff"/><Relationship Id="rId10" Type="http://schemas.openxmlformats.org/officeDocument/2006/relationships/image" Target="../media/image11.tiff"/><Relationship Id="rId4" Type="http://schemas.openxmlformats.org/officeDocument/2006/relationships/image" Target="../media/image5.tiff"/><Relationship Id="rId9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14.1: </a:t>
            </a:r>
            <a:r>
              <a:rPr lang="da-DK" dirty="0" err="1"/>
              <a:t>Nedarvning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complexOperator.fsx</a:t>
            </a:r>
            <a:endParaRPr lang="da-DK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17C282-D89C-404D-978D-B5DFAF36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0" y="1205957"/>
            <a:ext cx="7165340" cy="4243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BCDE4-A5BA-704F-81F7-60DE4B76C320}"/>
              </a:ext>
            </a:extLst>
          </p:cNvPr>
          <p:cNvSpPr/>
          <p:nvPr/>
        </p:nvSpPr>
        <p:spPr>
          <a:xfrm>
            <a:off x="337436" y="2269671"/>
            <a:ext cx="703398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79040-B106-0647-84F0-6822C9332AD6}"/>
              </a:ext>
            </a:extLst>
          </p:cNvPr>
          <p:cNvSpPr/>
          <p:nvPr/>
        </p:nvSpPr>
        <p:spPr>
          <a:xfrm>
            <a:off x="321108" y="4897122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Operator: ‘normal’ usage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9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da-DK" dirty="0" err="1"/>
              <a:t>equality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0935-0600-6041-94CD-97513703EB58}"/>
              </a:ext>
            </a:extLst>
          </p:cNvPr>
          <p:cNvSpPr txBox="1"/>
          <p:nvPr/>
        </p:nvSpPr>
        <p:spPr>
          <a:xfrm>
            <a:off x="6966852" y="6256066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complexOperator.fsx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CBEDB-5D1D-3F41-B0B5-B0F81D00A6A3}"/>
              </a:ext>
            </a:extLst>
          </p:cNvPr>
          <p:cNvSpPr txBox="1"/>
          <p:nvPr/>
        </p:nvSpPr>
        <p:spPr>
          <a:xfrm>
            <a:off x="432575" y="116503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(=) operator </a:t>
            </a:r>
            <a:r>
              <a:rPr lang="en-GB" dirty="0" err="1"/>
              <a:t>eksisterer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7354825" y="42102"/>
            <a:ext cx="2297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EC159-E739-1E47-A65F-7A54947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5" y="1712681"/>
            <a:ext cx="11087100" cy="50060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DF352B-2596-DB4E-933D-453834752502}"/>
              </a:ext>
            </a:extLst>
          </p:cNvPr>
          <p:cNvSpPr/>
          <p:nvPr/>
        </p:nvSpPr>
        <p:spPr>
          <a:xfrm>
            <a:off x="489725" y="1712681"/>
            <a:ext cx="2699246" cy="758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7354825" y="1215626"/>
            <a:ext cx="1491475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45A85-3E6F-7B42-9921-36B9A58C3BB6}"/>
              </a:ext>
            </a:extLst>
          </p:cNvPr>
          <p:cNvSpPr/>
          <p:nvPr/>
        </p:nvSpPr>
        <p:spPr>
          <a:xfrm>
            <a:off x="895350" y="3368682"/>
            <a:ext cx="2415021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B7E91-F252-BE42-85CC-692BB00F9379}"/>
              </a:ext>
            </a:extLst>
          </p:cNvPr>
          <p:cNvSpPr/>
          <p:nvPr/>
        </p:nvSpPr>
        <p:spPr>
          <a:xfrm>
            <a:off x="895350" y="6514455"/>
            <a:ext cx="4133850" cy="2042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FFC8B-8392-0A49-99BC-1723EA22EE62}"/>
              </a:ext>
            </a:extLst>
          </p:cNvPr>
          <p:cNvSpPr/>
          <p:nvPr/>
        </p:nvSpPr>
        <p:spPr>
          <a:xfrm>
            <a:off x="895350" y="4848258"/>
            <a:ext cx="5410200" cy="412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C221EB-BA9C-F745-95CF-30616C6E6BD8}"/>
              </a:ext>
            </a:extLst>
          </p:cNvPr>
          <p:cNvSpPr/>
          <p:nvPr/>
        </p:nvSpPr>
        <p:spPr>
          <a:xfrm>
            <a:off x="473549" y="2487872"/>
            <a:ext cx="11397321" cy="432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BE4209E-DD39-974A-AD1A-388446C9B199}"/>
              </a:ext>
            </a:extLst>
          </p:cNvPr>
          <p:cNvGrpSpPr/>
          <p:nvPr/>
        </p:nvGrpSpPr>
        <p:grpSpPr>
          <a:xfrm>
            <a:off x="7560131" y="2697470"/>
            <a:ext cx="4539362" cy="3887466"/>
            <a:chOff x="7331529" y="2697470"/>
            <a:chExt cx="4539362" cy="38874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14AD3C-621E-0D46-A96E-0B47BF74D723}"/>
                </a:ext>
              </a:extLst>
            </p:cNvPr>
            <p:cNvSpPr/>
            <p:nvPr/>
          </p:nvSpPr>
          <p:spPr>
            <a:xfrm>
              <a:off x="7331529" y="2697470"/>
              <a:ext cx="4343401" cy="38874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5BF9A9-49D5-C84B-84E1-A3E74F16B96F}"/>
                </a:ext>
              </a:extLst>
            </p:cNvPr>
            <p:cNvGrpSpPr/>
            <p:nvPr/>
          </p:nvGrpSpPr>
          <p:grpSpPr>
            <a:xfrm>
              <a:off x="7353320" y="2748337"/>
              <a:ext cx="4517571" cy="3778518"/>
              <a:chOff x="7625442" y="2505670"/>
              <a:chExt cx="4517571" cy="377851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08E824-A936-9648-A40A-3994A8FE0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47312" y="3429000"/>
                <a:ext cx="3048000" cy="2336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7FEF85-83CE-3F43-A5D4-6E285D1CF594}"/>
                  </a:ext>
                </a:extLst>
              </p:cNvPr>
              <p:cNvSpPr/>
              <p:nvPr/>
            </p:nvSpPr>
            <p:spPr>
              <a:xfrm>
                <a:off x="7625442" y="5914856"/>
                <a:ext cx="451757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https://</a:t>
                </a:r>
                <a:r>
                  <a:rPr lang="en-GB" dirty="0" err="1"/>
                  <a:t>en.wikipedia.org</a:t>
                </a:r>
                <a:r>
                  <a:rPr lang="en-GB" dirty="0"/>
                  <a:t>/wiki/</a:t>
                </a:r>
                <a:r>
                  <a:rPr lang="en-GB" dirty="0" err="1"/>
                  <a:t>Hash_function</a:t>
                </a:r>
                <a:endParaRPr lang="en-GB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F59A5-6958-E244-9223-C702831F7EAD}"/>
                  </a:ext>
                </a:extLst>
              </p:cNvPr>
              <p:cNvSpPr txBox="1"/>
              <p:nvPr/>
            </p:nvSpPr>
            <p:spPr>
              <a:xfrm>
                <a:off x="7674429" y="2505670"/>
                <a:ext cx="434507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Hash function: map from infinite domain to fixed sized domain. For computational and storage efficient data access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da-DK" dirty="0" err="1"/>
              <a:t>equality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8350874" y="42102"/>
            <a:ext cx="2297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8350874" y="406059"/>
            <a:ext cx="1491475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6A5249-4A61-9140-AA44-67F79925A040}"/>
              </a:ext>
            </a:extLst>
          </p:cNvPr>
          <p:cNvSpPr/>
          <p:nvPr/>
        </p:nvSpPr>
        <p:spPr>
          <a:xfrm>
            <a:off x="8350873" y="943144"/>
            <a:ext cx="1952462" cy="2218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18017-7587-1643-B6D2-FC2BC77B7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2" y="1054087"/>
            <a:ext cx="7231380" cy="55308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47FEDF-2A37-D743-A3F0-6E16630889DC}"/>
              </a:ext>
            </a:extLst>
          </p:cNvPr>
          <p:cNvSpPr/>
          <p:nvPr/>
        </p:nvSpPr>
        <p:spPr>
          <a:xfrm>
            <a:off x="272121" y="6102097"/>
            <a:ext cx="4267221" cy="4828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9A35F-C6DC-BE4A-9692-7A46A6A70BFC}"/>
              </a:ext>
            </a:extLst>
          </p:cNvPr>
          <p:cNvSpPr/>
          <p:nvPr/>
        </p:nvSpPr>
        <p:spPr>
          <a:xfrm>
            <a:off x="272122" y="3974815"/>
            <a:ext cx="6242978" cy="1325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82057-D390-4D48-8F8A-8844C05FE9B9}"/>
              </a:ext>
            </a:extLst>
          </p:cNvPr>
          <p:cNvSpPr txBox="1"/>
          <p:nvPr/>
        </p:nvSpPr>
        <p:spPr>
          <a:xfrm>
            <a:off x="8329775" y="1927461"/>
            <a:ext cx="2947345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Compare types operator: “:?”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B6F51A-5C72-504C-BAB9-83DE69F67B15}"/>
              </a:ext>
            </a:extLst>
          </p:cNvPr>
          <p:cNvGrpSpPr/>
          <p:nvPr/>
        </p:nvGrpSpPr>
        <p:grpSpPr>
          <a:xfrm>
            <a:off x="6667513" y="2558859"/>
            <a:ext cx="5399319" cy="4257038"/>
            <a:chOff x="6634855" y="2558859"/>
            <a:chExt cx="5399319" cy="42570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9D42DC-E4ED-214A-9C57-6D8CDB3FADE9}"/>
                </a:ext>
              </a:extLst>
            </p:cNvPr>
            <p:cNvSpPr/>
            <p:nvPr/>
          </p:nvSpPr>
          <p:spPr>
            <a:xfrm>
              <a:off x="6634855" y="2558859"/>
              <a:ext cx="5285023" cy="425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AA72AE-5076-E144-A24F-962CA8A6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0174" y="6018339"/>
              <a:ext cx="5334000" cy="647700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093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83C00293-38DF-DA4C-9E9F-9316AAB9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1" y="1531620"/>
            <a:ext cx="6997700" cy="529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1" y="-104109"/>
            <a:ext cx="8644782" cy="1075242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  <a:r>
              <a:rPr lang="en-GB" dirty="0" err="1"/>
              <a:t>List.sort</a:t>
            </a:r>
            <a:r>
              <a:rPr lang="en-GB" dirty="0"/>
              <a:t> (comparable)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ACE-BEEA-7A4F-A19C-D8DA90B64763}"/>
              </a:ext>
            </a:extLst>
          </p:cNvPr>
          <p:cNvSpPr txBox="1"/>
          <p:nvPr/>
        </p:nvSpPr>
        <p:spPr>
          <a:xfrm>
            <a:off x="9722469" y="42102"/>
            <a:ext cx="2297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System.object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GetHashCode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ToString</a:t>
            </a:r>
            <a:endParaRPr lang="en-GB" dirty="0"/>
          </a:p>
          <a:p>
            <a:r>
              <a:rPr lang="en-GB" dirty="0" err="1"/>
              <a:t>System.IComparable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CompareTo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E1C26-A31E-0D4B-936F-45F6431FE994}"/>
              </a:ext>
            </a:extLst>
          </p:cNvPr>
          <p:cNvSpPr/>
          <p:nvPr/>
        </p:nvSpPr>
        <p:spPr>
          <a:xfrm>
            <a:off x="9722469" y="1746214"/>
            <a:ext cx="2197410" cy="6042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7FEDF-2A37-D743-A3F0-6E16630889DC}"/>
              </a:ext>
            </a:extLst>
          </p:cNvPr>
          <p:cNvSpPr/>
          <p:nvPr/>
        </p:nvSpPr>
        <p:spPr>
          <a:xfrm>
            <a:off x="272121" y="6400800"/>
            <a:ext cx="4561136" cy="426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9A35F-C6DC-BE4A-9692-7A46A6A70BFC}"/>
              </a:ext>
            </a:extLst>
          </p:cNvPr>
          <p:cNvSpPr/>
          <p:nvPr/>
        </p:nvSpPr>
        <p:spPr>
          <a:xfrm>
            <a:off x="272121" y="4784271"/>
            <a:ext cx="7304336" cy="10752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BE54-DE65-A841-8B80-81E5D3DB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7" y="841815"/>
            <a:ext cx="5219700" cy="43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9E60D4-6976-CD4E-9788-979A6A6B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14" y="6358698"/>
            <a:ext cx="6718300" cy="4572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77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E4D-B4A0-2D4F-B3DD-43849B3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Opsummering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F21A-0361-1244-B418-2D590DCA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346"/>
          </a:xfrm>
        </p:spPr>
        <p:txBody>
          <a:bodyPr>
            <a:normAutofit/>
          </a:bodyPr>
          <a:lstStyle/>
          <a:p>
            <a:r>
              <a:rPr lang="en-GB" dirty="0"/>
              <a:t>Interfaces: </a:t>
            </a:r>
            <a:r>
              <a:rPr lang="en-GB" dirty="0" err="1"/>
              <a:t>angiver</a:t>
            </a:r>
            <a:r>
              <a:rPr lang="en-GB" dirty="0"/>
              <a:t> </a:t>
            </a:r>
            <a:r>
              <a:rPr lang="en-GB" dirty="0" err="1"/>
              <a:t>egenskaber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klasser</a:t>
            </a:r>
            <a:endParaRPr lang="en-GB" dirty="0"/>
          </a:p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Mutable, immutable, self-identifier, static, operator</a:t>
            </a:r>
          </a:p>
          <a:p>
            <a:r>
              <a:rPr lang="en-GB" dirty="0"/>
              <a:t>Copy constructor</a:t>
            </a:r>
          </a:p>
          <a:p>
            <a:r>
              <a:rPr lang="en-GB" dirty="0"/>
              <a:t>equality </a:t>
            </a:r>
            <a:r>
              <a:rPr lang="en-GB" dirty="0" err="1"/>
              <a:t>og</a:t>
            </a:r>
            <a:r>
              <a:rPr lang="en-GB" dirty="0"/>
              <a:t> comparable type </a:t>
            </a:r>
            <a:r>
              <a:rPr lang="en-GB" dirty="0" err="1"/>
              <a:t>begrænsninger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7F3D7-1868-8043-8D87-6EBE9B7E0A72}"/>
              </a:ext>
            </a:extLst>
          </p:cNvPr>
          <p:cNvSpPr txBox="1"/>
          <p:nvPr/>
        </p:nvSpPr>
        <p:spPr>
          <a:xfrm>
            <a:off x="4245429" y="5290457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God Jul</a:t>
            </a:r>
          </a:p>
        </p:txBody>
      </p:sp>
    </p:spTree>
    <p:extLst>
      <p:ext uri="{BB962C8B-B14F-4D97-AF65-F5344CB8AC3E}">
        <p14:creationId xmlns:p14="http://schemas.microsoft.com/office/powerpoint/2010/main" val="3067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E4D-B4A0-2D4F-B3DD-43849B3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F21A-0361-1244-B418-2D590DCA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/>
          </a:bodyPr>
          <a:lstStyle/>
          <a:p>
            <a:r>
              <a:rPr lang="en-GB" dirty="0"/>
              <a:t>Med overloading </a:t>
            </a:r>
            <a:r>
              <a:rPr lang="en-GB" dirty="0" err="1"/>
              <a:t>kan</a:t>
            </a:r>
            <a:r>
              <a:rPr lang="en-GB" dirty="0"/>
              <a:t> vi </a:t>
            </a:r>
            <a:r>
              <a:rPr lang="en-GB" dirty="0" err="1"/>
              <a:t>genbruge</a:t>
            </a:r>
            <a:r>
              <a:rPr lang="en-GB" dirty="0"/>
              <a:t> </a:t>
            </a:r>
            <a:r>
              <a:rPr lang="en-GB" dirty="0" err="1"/>
              <a:t>navne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variationer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inputparametre</a:t>
            </a:r>
            <a:endParaRPr lang="en-GB" dirty="0"/>
          </a:p>
          <a:p>
            <a:r>
              <a:rPr lang="en-GB" dirty="0"/>
              <a:t>Association: “</a:t>
            </a:r>
            <a:r>
              <a:rPr lang="en-GB" dirty="0" err="1"/>
              <a:t>kender-til</a:t>
            </a:r>
            <a:r>
              <a:rPr lang="en-GB" dirty="0"/>
              <a:t>” - </a:t>
            </a:r>
            <a:r>
              <a:rPr lang="en-GB" dirty="0" err="1"/>
              <a:t>besked</a:t>
            </a:r>
            <a:r>
              <a:rPr lang="en-GB" dirty="0"/>
              <a:t> relation</a:t>
            </a:r>
          </a:p>
          <a:p>
            <a:r>
              <a:rPr lang="en-GB" dirty="0"/>
              <a:t>Aggregation: “har-</a:t>
            </a:r>
            <a:r>
              <a:rPr lang="en-GB" dirty="0" err="1"/>
              <a:t>en</a:t>
            </a:r>
            <a:r>
              <a:rPr lang="en-GB" dirty="0"/>
              <a:t>/</a:t>
            </a:r>
            <a:r>
              <a:rPr lang="en-GB" dirty="0" err="1"/>
              <a:t>flere</a:t>
            </a:r>
            <a:r>
              <a:rPr lang="en-GB" dirty="0"/>
              <a:t>” – </a:t>
            </a:r>
            <a:r>
              <a:rPr lang="en-GB" dirty="0" err="1"/>
              <a:t>udveksling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ejeskab</a:t>
            </a:r>
            <a:endParaRPr lang="en-GB" dirty="0"/>
          </a:p>
          <a:p>
            <a:r>
              <a:rPr lang="en-GB" dirty="0"/>
              <a:t>Composition: “har-</a:t>
            </a:r>
            <a:r>
              <a:rPr lang="en-GB" dirty="0" err="1"/>
              <a:t>en</a:t>
            </a:r>
            <a:r>
              <a:rPr lang="en-GB" dirty="0"/>
              <a:t>/</a:t>
            </a:r>
            <a:r>
              <a:rPr lang="en-GB" dirty="0" err="1"/>
              <a:t>flere</a:t>
            </a:r>
            <a:r>
              <a:rPr lang="en-GB" dirty="0"/>
              <a:t>” –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ejer</a:t>
            </a:r>
            <a:endParaRPr lang="en-GB" dirty="0"/>
          </a:p>
          <a:p>
            <a:r>
              <a:rPr lang="en-GB" dirty="0"/>
              <a:t>Overshadow: </a:t>
            </a:r>
            <a:r>
              <a:rPr lang="en-GB" dirty="0" err="1"/>
              <a:t>Navnesammenfald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nedarvning</a:t>
            </a:r>
            <a:r>
              <a:rPr lang="en-GB" dirty="0"/>
              <a:t> </a:t>
            </a:r>
            <a:r>
              <a:rPr lang="en-GB" dirty="0" err="1"/>
              <a:t>skygger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underklassen</a:t>
            </a:r>
            <a:endParaRPr lang="en-GB" dirty="0"/>
          </a:p>
          <a:p>
            <a:r>
              <a:rPr lang="en-GB" dirty="0" err="1"/>
              <a:t>Abstrakte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override: </a:t>
            </a:r>
            <a:r>
              <a:rPr lang="en-GB" dirty="0" err="1"/>
              <a:t>Abstrakte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kræve</a:t>
            </a:r>
            <a:r>
              <a:rPr lang="en-GB" dirty="0"/>
              <a:t> </a:t>
            </a:r>
            <a:r>
              <a:rPr lang="en-GB" dirty="0" err="1"/>
              <a:t>nedarvning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metodedefinitioner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1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C0E-4303-0B4D-9D9E-D20D6D70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(is-a)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CF7F-06A9-8F4B-B026-5A7CB61B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795"/>
            <a:ext cx="9896061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Et </a:t>
            </a:r>
            <a:r>
              <a:rPr lang="en-GB" dirty="0" err="1"/>
              <a:t>fjernsyn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bil</a:t>
            </a:r>
            <a:r>
              <a:rPr lang="en-GB" dirty="0"/>
              <a:t> har </a:t>
            </a:r>
            <a:r>
              <a:rPr lang="en-GB" dirty="0" err="1"/>
              <a:t>begge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knap. 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trykke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knappen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resultatet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ganske</a:t>
            </a:r>
            <a:r>
              <a:rPr lang="en-GB" dirty="0"/>
              <a:t> </a:t>
            </a:r>
            <a:r>
              <a:rPr lang="en-GB" dirty="0" err="1"/>
              <a:t>forskelligt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C8B8D-D9C8-A648-AD33-0332C4366B5A}"/>
              </a:ext>
            </a:extLst>
          </p:cNvPr>
          <p:cNvSpPr txBox="1"/>
          <p:nvPr/>
        </p:nvSpPr>
        <p:spPr>
          <a:xfrm>
            <a:off x="7213696" y="3682304"/>
            <a:ext cx="449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Fordele</a:t>
            </a:r>
            <a:r>
              <a:rPr lang="en-GB" dirty="0"/>
              <a:t>: </a:t>
            </a:r>
            <a:r>
              <a:rPr lang="en-GB" dirty="0" err="1"/>
              <a:t>Angiver</a:t>
            </a:r>
            <a:r>
              <a:rPr lang="en-GB" dirty="0"/>
              <a:t> </a:t>
            </a:r>
            <a:r>
              <a:rPr lang="en-GB" dirty="0" err="1"/>
              <a:t>egenskaber</a:t>
            </a:r>
            <a:r>
              <a:rPr lang="en-GB" dirty="0"/>
              <a:t>, </a:t>
            </a:r>
            <a:r>
              <a:rPr lang="en-GB" dirty="0" err="1"/>
              <a:t>semantisk</a:t>
            </a:r>
            <a:r>
              <a:rPr lang="en-GB" dirty="0"/>
              <a:t> </a:t>
            </a:r>
            <a:r>
              <a:rPr lang="en-GB" dirty="0" err="1"/>
              <a:t>graf</a:t>
            </a:r>
            <a:endParaRPr lang="en-GB" dirty="0"/>
          </a:p>
          <a:p>
            <a:r>
              <a:rPr lang="en-GB" dirty="0" err="1"/>
              <a:t>Bagdele</a:t>
            </a:r>
            <a:r>
              <a:rPr lang="en-GB" dirty="0"/>
              <a:t>: </a:t>
            </a:r>
            <a:r>
              <a:rPr lang="en-GB" dirty="0" err="1"/>
              <a:t>Risiko</a:t>
            </a:r>
            <a:r>
              <a:rPr lang="en-GB" dirty="0"/>
              <a:t> for </a:t>
            </a:r>
            <a:r>
              <a:rPr lang="en-GB" dirty="0" err="1"/>
              <a:t>megen</a:t>
            </a:r>
            <a:r>
              <a:rPr lang="en-GB" dirty="0"/>
              <a:t> up- </a:t>
            </a:r>
            <a:r>
              <a:rPr lang="en-GB" dirty="0" err="1"/>
              <a:t>og</a:t>
            </a:r>
            <a:r>
              <a:rPr lang="en-GB" dirty="0"/>
              <a:t> downcasting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D5BE68-9989-3445-AB4A-B38E15BF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46" y="2444095"/>
            <a:ext cx="5486400" cy="3098800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E0441898-713D-FD49-BFAF-B39470BA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6" y="5692010"/>
            <a:ext cx="528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4" y="-63775"/>
            <a:ext cx="10515600" cy="1325563"/>
          </a:xfrm>
        </p:spPr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: </a:t>
            </a:r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AD991-450D-BC48-95A3-96713880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29" y="4512233"/>
            <a:ext cx="2095500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65F4F-B5F6-934B-96A2-F35A5B184C06}"/>
              </a:ext>
            </a:extLst>
          </p:cNvPr>
          <p:cNvSpPr txBox="1"/>
          <p:nvPr/>
        </p:nvSpPr>
        <p:spPr>
          <a:xfrm>
            <a:off x="3008015" y="1261650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</a:t>
            </a:r>
            <a:r>
              <a:rPr lang="en-GB" dirty="0" err="1"/>
              <a:t>reelle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89FF-EBD7-9A41-97D6-4AD35B8CA7A5}"/>
              </a:ext>
            </a:extLst>
          </p:cNvPr>
          <p:cNvSpPr txBox="1"/>
          <p:nvPr/>
        </p:nvSpPr>
        <p:spPr>
          <a:xfrm>
            <a:off x="5649468" y="14720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82227F-A604-1242-AD7E-F6916055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33" y="2005298"/>
            <a:ext cx="121920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7C70A-EA07-E24D-AD11-8CA85728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114" y="1974177"/>
            <a:ext cx="12192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62604-36BF-C440-880A-13987F89D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88" y="1990052"/>
            <a:ext cx="1219200" cy="247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8F14D-DD06-2947-8CD3-970717FA7727}"/>
              </a:ext>
            </a:extLst>
          </p:cNvPr>
          <p:cNvSpPr txBox="1"/>
          <p:nvPr/>
        </p:nvSpPr>
        <p:spPr>
          <a:xfrm>
            <a:off x="10138607" y="1950445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løsninger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187DD-BD2A-9C4C-B3EC-61DB507B3358}"/>
              </a:ext>
            </a:extLst>
          </p:cNvPr>
          <p:cNvSpPr txBox="1"/>
          <p:nvPr/>
        </p:nvSpPr>
        <p:spPr>
          <a:xfrm>
            <a:off x="6589286" y="1916353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</a:t>
            </a:r>
            <a:r>
              <a:rPr lang="en-GB" dirty="0" err="1"/>
              <a:t>løsning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4BE1B-848A-B749-90DF-2408B1DB06B3}"/>
              </a:ext>
            </a:extLst>
          </p:cNvPr>
          <p:cNvSpPr txBox="1"/>
          <p:nvPr/>
        </p:nvSpPr>
        <p:spPr>
          <a:xfrm>
            <a:off x="2372961" y="1951561"/>
            <a:ext cx="22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</a:t>
            </a:r>
            <a:r>
              <a:rPr lang="en-GB" dirty="0" err="1"/>
              <a:t>løsninger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3A274-15BC-E949-AE66-2453178A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85" y="2285512"/>
            <a:ext cx="3429000" cy="2114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125ACA-93FC-2E4A-8F45-295283B41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444" y="2288364"/>
            <a:ext cx="3429000" cy="2114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67E46-96CB-7248-9350-5D9D145EB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031" y="2495057"/>
            <a:ext cx="3429000" cy="2066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DAE169-C684-C747-A46A-56D8A0CC5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222" y="5803572"/>
            <a:ext cx="876300" cy="228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770751-53D9-6D4D-9852-8738801C65D7}"/>
              </a:ext>
            </a:extLst>
          </p:cNvPr>
          <p:cNvSpPr txBox="1"/>
          <p:nvPr/>
        </p:nvSpPr>
        <p:spPr>
          <a:xfrm>
            <a:off x="3249387" y="5257799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Imaginært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A5FC57-891B-AA40-AAA9-B65455E8F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9559" y="5347215"/>
            <a:ext cx="1009650" cy="19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B4FEAA-DB60-6B40-A1A5-A7E20A8FDC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9079" y="1157380"/>
            <a:ext cx="3981450" cy="514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D9323D-B2FB-924A-B908-9014B810B40C}"/>
              </a:ext>
            </a:extLst>
          </p:cNvPr>
          <p:cNvSpPr txBox="1"/>
          <p:nvPr/>
        </p:nvSpPr>
        <p:spPr>
          <a:xfrm>
            <a:off x="4427898" y="620210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Altid</a:t>
            </a:r>
            <a:r>
              <a:rPr lang="en-GB" dirty="0"/>
              <a:t> 2 </a:t>
            </a:r>
            <a:r>
              <a:rPr lang="en-GB" dirty="0" err="1"/>
              <a:t>løsninger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00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4" y="-63775"/>
            <a:ext cx="10515600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4847-0D07-354C-9658-CA066E9A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674" y="1261788"/>
            <a:ext cx="7501128" cy="5518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Complex_number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AD991-450D-BC48-95A3-96713880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92" y="2788653"/>
            <a:ext cx="2095500" cy="22479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74" y="2502903"/>
            <a:ext cx="521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Mutable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583FCF7A-F489-6447-BCEC-8DC63AB7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1" y="1227904"/>
            <a:ext cx="5894070" cy="50025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D4C15D-A113-B543-AC3A-ED79549F9B28}"/>
              </a:ext>
            </a:extLst>
          </p:cNvPr>
          <p:cNvSpPr/>
          <p:nvPr/>
        </p:nvSpPr>
        <p:spPr>
          <a:xfrm>
            <a:off x="288451" y="4120573"/>
            <a:ext cx="3779373" cy="534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BF9BD-E1E2-2740-958F-4114479D7D81}"/>
              </a:ext>
            </a:extLst>
          </p:cNvPr>
          <p:cNvSpPr/>
          <p:nvPr/>
        </p:nvSpPr>
        <p:spPr>
          <a:xfrm>
            <a:off x="288451" y="5432302"/>
            <a:ext cx="3779373" cy="534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8942A-5036-954B-BD10-9DED01B5B5E2}"/>
              </a:ext>
            </a:extLst>
          </p:cNvPr>
          <p:cNvSpPr/>
          <p:nvPr/>
        </p:nvSpPr>
        <p:spPr>
          <a:xfrm>
            <a:off x="255793" y="5421724"/>
            <a:ext cx="5832000" cy="806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7A9BC-6187-A94A-A56F-46E3283727F1}"/>
              </a:ext>
            </a:extLst>
          </p:cNvPr>
          <p:cNvSpPr/>
          <p:nvPr/>
        </p:nvSpPr>
        <p:spPr>
          <a:xfrm>
            <a:off x="255793" y="2792180"/>
            <a:ext cx="5832000" cy="18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7B62D-C5EA-E045-B044-0F3DE809D3A1}"/>
              </a:ext>
            </a:extLst>
          </p:cNvPr>
          <p:cNvSpPr txBox="1"/>
          <p:nvPr/>
        </p:nvSpPr>
        <p:spPr>
          <a:xfrm>
            <a:off x="6966852" y="6256066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complexSideEffect.fsx</a:t>
            </a: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2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2" grpId="0" animBg="1"/>
      <p:bldP spid="15" grpId="0" animBg="1"/>
      <p:bldP spid="11" grpId="0" animBg="1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This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B96F0-26BF-934A-8D12-69F13E3C7C85}"/>
              </a:ext>
            </a:extLst>
          </p:cNvPr>
          <p:cNvSpPr txBox="1"/>
          <p:nvPr/>
        </p:nvSpPr>
        <p:spPr>
          <a:xfrm>
            <a:off x="6966852" y="6256066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complexThis.fsx</a:t>
            </a:r>
            <a:endParaRPr lang="da-DK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CE36F945-F5A9-9749-BAC1-899A58A5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3" y="1201601"/>
            <a:ext cx="5943600" cy="42430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E5130D-7BD1-834F-BCB9-1E5F740C30EA}"/>
              </a:ext>
            </a:extLst>
          </p:cNvPr>
          <p:cNvSpPr/>
          <p:nvPr/>
        </p:nvSpPr>
        <p:spPr>
          <a:xfrm>
            <a:off x="321107" y="2253342"/>
            <a:ext cx="534490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B4531-09E8-D447-BB87-5222064CFF52}"/>
              </a:ext>
            </a:extLst>
          </p:cNvPr>
          <p:cNvSpPr/>
          <p:nvPr/>
        </p:nvSpPr>
        <p:spPr>
          <a:xfrm>
            <a:off x="304779" y="4880793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U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480"/>
            <a:ext cx="5219700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A6546-1CE0-BC4E-A6F5-B4D13701F811}"/>
              </a:ext>
            </a:extLst>
          </p:cNvPr>
          <p:cNvSpPr txBox="1"/>
          <p:nvPr/>
        </p:nvSpPr>
        <p:spPr>
          <a:xfrm>
            <a:off x="6966852" y="62560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complexU.fsx</a:t>
            </a:r>
            <a:endParaRPr lang="da-DK" dirty="0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206461A4-9629-114D-BE18-9C8787C1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2" y="1211578"/>
            <a:ext cx="5332730" cy="4259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9B05C-C221-9D46-B012-B2BB1F7362EA}"/>
              </a:ext>
            </a:extLst>
          </p:cNvPr>
          <p:cNvSpPr/>
          <p:nvPr/>
        </p:nvSpPr>
        <p:spPr>
          <a:xfrm>
            <a:off x="337436" y="1763484"/>
            <a:ext cx="5344906" cy="13030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90DD2-0303-8245-9DD0-022BE9C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2" y="1214492"/>
            <a:ext cx="7099300" cy="422656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BC307-D014-C848-95F9-F331FF12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0"/>
            <a:ext cx="4523740" cy="244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D0876-E96F-3E48-94CB-CA3D843B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2" y="30480"/>
            <a:ext cx="6428052" cy="1325563"/>
          </a:xfrm>
        </p:spPr>
        <p:txBody>
          <a:bodyPr/>
          <a:lstStyle/>
          <a:p>
            <a:r>
              <a:rPr lang="en-GB" dirty="0" err="1"/>
              <a:t>Komplekse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: Static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5E17-EC8E-AD4E-A601-621D0991129F}"/>
              </a:ext>
            </a:extLst>
          </p:cNvPr>
          <p:cNvSpPr txBox="1"/>
          <p:nvPr/>
        </p:nvSpPr>
        <p:spPr>
          <a:xfrm>
            <a:off x="6966852" y="3295114"/>
            <a:ext cx="52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Mutable: copy needed, difficult to remember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This: No state to remember, operator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U: programming notation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Static: Like a module, usage slightly more natural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16F39-8E7E-3147-AB86-DCACF27C9430}"/>
              </a:ext>
            </a:extLst>
          </p:cNvPr>
          <p:cNvSpPr txBox="1"/>
          <p:nvPr/>
        </p:nvSpPr>
        <p:spPr>
          <a:xfrm>
            <a:off x="6966852" y="6256066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complexStatic.fsx</a:t>
            </a:r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E4BA9-4F6F-4648-B848-37C5C159B6BC}"/>
              </a:ext>
            </a:extLst>
          </p:cNvPr>
          <p:cNvSpPr/>
          <p:nvPr/>
        </p:nvSpPr>
        <p:spPr>
          <a:xfrm>
            <a:off x="337436" y="2269671"/>
            <a:ext cx="7033986" cy="531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49A70-EE56-A042-997E-EB897CEB618E}"/>
              </a:ext>
            </a:extLst>
          </p:cNvPr>
          <p:cNvSpPr/>
          <p:nvPr/>
        </p:nvSpPr>
        <p:spPr>
          <a:xfrm>
            <a:off x="321108" y="4897122"/>
            <a:ext cx="5083649" cy="27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10441</TotalTime>
  <Words>429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Programmering og Problemløsning</vt:lpstr>
      <vt:lpstr>Resumé</vt:lpstr>
      <vt:lpstr>Interface (is-a)</vt:lpstr>
      <vt:lpstr>Operatorer: Komplekse tal</vt:lpstr>
      <vt:lpstr>Komplekse tal</vt:lpstr>
      <vt:lpstr>Komplekse tal: Mutable</vt:lpstr>
      <vt:lpstr>Komplekse tal: This</vt:lpstr>
      <vt:lpstr>Komplekse tal: U</vt:lpstr>
      <vt:lpstr>Komplekse tal: Static</vt:lpstr>
      <vt:lpstr>Komplekse tal: Operator</vt:lpstr>
      <vt:lpstr>Komplekse tal: equality</vt:lpstr>
      <vt:lpstr>Komplekse tal: equality</vt:lpstr>
      <vt:lpstr>Komplekse tal: List.sort (comparable)</vt:lpstr>
      <vt:lpstr>Opsummering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196</cp:revision>
  <cp:lastPrinted>2018-09-27T19:03:09Z</cp:lastPrinted>
  <dcterms:created xsi:type="dcterms:W3CDTF">2018-09-04T07:39:02Z</dcterms:created>
  <dcterms:modified xsi:type="dcterms:W3CDTF">2019-12-18T20:33:57Z</dcterms:modified>
</cp:coreProperties>
</file>