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1"/>
    <p:restoredTop sz="94664"/>
  </p:normalViewPr>
  <p:slideViewPr>
    <p:cSldViewPr snapToGrid="0" snapToObjects="1">
      <p:cViewPr varScale="1">
        <p:scale>
          <a:sx n="170" d="100"/>
          <a:sy n="170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8C523-C9D4-474A-A059-4CBE52E684CF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35E1E-61D0-C244-8044-D9B845D4A8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784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35E1E-61D0-C244-8044-D9B845D4A88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73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8DA9-3065-A647-BFA3-AF46955FC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2350B-AF07-DE43-B5D2-21C7DD734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7550F-3115-BD45-AE17-6E6D3431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A7B1-E325-7C43-B0C4-89DD4B25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B1CED-3B42-994D-8754-70905007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37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0A31-881F-7241-915B-396C109C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8036E-8FD7-4E4D-BF53-349FE0533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5E75F-8993-6748-A1CB-69FC4D34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4998B-225B-CC4C-B622-D1EC38C0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49470-FD36-2D47-9715-40AEEB26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59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1C6EA-51AA-A344-B7A0-9C40D60A5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08302-2F07-384B-B7E4-63FFF3379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D5E45-685A-4D45-ABD9-4F55AB89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0F059-300A-CC48-A195-346C89B0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E43B5-22C0-0849-811E-61F4F1AB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8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BC13-04BE-574D-96D5-4F099D04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6AAF8-9304-9543-AA00-7B7CEDA28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5968E-F552-A741-B560-116D1959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9ECB2-D3F9-BF44-82E5-0D4CCDC3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C54A3-96FA-4047-BAAE-8D753BEB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0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0C30-1F6B-5C42-9C04-42A9AD24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4F341-A73B-8949-84CC-A6D99535E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23ED-29F1-1043-A8D9-0D0D4ED4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AE9F3-2AAE-804A-B2A8-E140AD02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8D5BA-255C-0C40-BD36-C8037A6D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34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BB90-A48B-234B-B907-4B166960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1641-AFAE-BC44-AB02-3A06E45C3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775E6-4571-E042-B575-11F04B1B0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EAAC5-55CA-9047-8C30-D5618148B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5EEFB-4752-F243-BA3B-68A5340C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6BAFD-DDB2-1F49-97F0-12E1CB1A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27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362F-DA71-9048-947F-089669E6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0FACF-F33B-1D4C-8C4B-77E9A02CE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79F83-5F5E-7447-9173-FC75D867F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20CFD-19D2-BA4D-8AEE-2C97FB945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2CEE4-4C05-F94B-9ADC-04E6BC9EE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DB393-5AEA-C84D-95CA-070EE866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3FEE0-D1F5-F742-8A76-710B769D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54AE7-3299-234A-9FB9-BBDB1883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82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73E2-598B-4441-B742-07B4626B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C3B3B-B9C6-A041-85DC-8782E501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3C1D-B5C8-DB41-A0E7-2B9B3A21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56C9C-9833-AE4D-8BC0-2346241B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63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725E45-46DC-F24F-BB2E-CD5D3234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5225D-D652-F845-80B8-D769A0B6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1C509-88AF-1247-86DF-A984F69E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56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C613-0C16-A74D-B408-482F5FEF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FCB8A-8518-314E-8FA5-4D903D383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21EDE-E04C-D04F-AE09-0B0FFE5F1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5A03F-C2B5-D442-8C27-6D6EA640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DF011-BFF9-FE4A-A18D-1BB409DD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20E17-62C9-1C4F-92F4-CF587164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4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BE04-1BB1-7643-A042-A1AF61EA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8F929-93AB-B945-B3E1-DD8B2A490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1DC8B-4D00-CD47-86D2-EBFA292BF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50B4D-ED06-814A-8109-E45E20EE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A6F81-DC74-A54B-951A-26125931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08621-1FD5-4042-B1F6-EB3DB681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05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37CAF-7CE4-B64D-96B8-37D492F2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FE356-F2CE-A04B-8887-40EF3D974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CDCB2-B3F1-B046-83A7-D8F4A3CD9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11889-9431-4D40-B3E3-EAA527BC84B3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A0497-CB7D-A943-9AED-F754EBA29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8A950-2745-DD48-A0F4-9CC865B79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91CC-4916-6E49-A4C0-D05CA8E2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46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01FA528C-D932-F94F-8D5E-F7A8FB12502F}"/>
              </a:ext>
            </a:extLst>
          </p:cNvPr>
          <p:cNvGrpSpPr>
            <a:grpSpLocks noChangeAspect="1"/>
          </p:cNvGrpSpPr>
          <p:nvPr/>
        </p:nvGrpSpPr>
        <p:grpSpPr>
          <a:xfrm>
            <a:off x="358512" y="491273"/>
            <a:ext cx="11474976" cy="3096000"/>
            <a:chOff x="29648" y="268851"/>
            <a:chExt cx="13038305" cy="351779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6E8636E-B9A3-3E49-BF46-B47FB0D25EDA}"/>
                </a:ext>
              </a:extLst>
            </p:cNvPr>
            <p:cNvSpPr/>
            <p:nvPr/>
          </p:nvSpPr>
          <p:spPr>
            <a:xfrm>
              <a:off x="4120056" y="268851"/>
              <a:ext cx="3969364" cy="902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[(‘a’,</a:t>
              </a:r>
              <a:r>
                <a:rPr lang="en-GB" sz="1600" dirty="0" err="1"/>
                <a:t>n</a:t>
              </a:r>
              <a:r>
                <a:rPr lang="en-GB" sz="1600" baseline="-25000" dirty="0" err="1"/>
                <a:t>a</a:t>
              </a:r>
              <a:r>
                <a:rPr lang="en-GB" sz="1600" dirty="0" err="1"/>
                <a:t>,lst</a:t>
              </a:r>
              <a:r>
                <a:rPr lang="en-GB" sz="1600" baseline="-25000" dirty="0" err="1"/>
                <a:t>a</a:t>
              </a:r>
              <a:r>
                <a:rPr lang="en-GB" sz="1600" dirty="0"/>
                <a:t>); (‘b’,</a:t>
              </a:r>
              <a:r>
                <a:rPr lang="en-GB" sz="1600" dirty="0" err="1"/>
                <a:t>n</a:t>
              </a:r>
              <a:r>
                <a:rPr lang="en-GB" sz="1600" baseline="-25000" dirty="0" err="1"/>
                <a:t>b</a:t>
              </a:r>
              <a:r>
                <a:rPr lang="en-GB" sz="1600" dirty="0" err="1"/>
                <a:t>,lst</a:t>
              </a:r>
              <a:r>
                <a:rPr lang="en-GB" sz="1600" baseline="-25000" dirty="0" err="1"/>
                <a:t>b</a:t>
              </a:r>
              <a:r>
                <a:rPr lang="en-GB" sz="1600" dirty="0"/>
                <a:t>);…]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FA87C9A-9255-8544-88E7-C8A86B3C663A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902454" y="882869"/>
              <a:ext cx="3813831" cy="170446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ACACE49-AF9C-6C49-9246-A416EA73A3C1}"/>
                </a:ext>
              </a:extLst>
            </p:cNvPr>
            <p:cNvSpPr/>
            <p:nvPr/>
          </p:nvSpPr>
          <p:spPr>
            <a:xfrm>
              <a:off x="917773" y="2587330"/>
              <a:ext cx="3969364" cy="9029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[(‘a’,</a:t>
              </a:r>
              <a:r>
                <a:rPr lang="en-GB" sz="1600" dirty="0" err="1"/>
                <a:t>n</a:t>
              </a:r>
              <a:r>
                <a:rPr lang="en-GB" sz="1600" baseline="-25000" dirty="0" err="1"/>
                <a:t>a</a:t>
              </a:r>
              <a:r>
                <a:rPr lang="en-GB" sz="1600" dirty="0" err="1"/>
                <a:t>,lst</a:t>
              </a:r>
              <a:r>
                <a:rPr lang="en-GB" sz="1600" baseline="-25000" dirty="0" err="1"/>
                <a:t>a</a:t>
              </a:r>
              <a:r>
                <a:rPr lang="en-GB" sz="1600" dirty="0"/>
                <a:t>); (‘b’,</a:t>
              </a:r>
              <a:r>
                <a:rPr lang="en-GB" sz="1600" dirty="0" err="1"/>
                <a:t>n</a:t>
              </a:r>
              <a:r>
                <a:rPr lang="en-GB" sz="1600" baseline="-25000" dirty="0" err="1"/>
                <a:t>b</a:t>
              </a:r>
              <a:r>
                <a:rPr lang="en-GB" sz="1600" dirty="0" err="1"/>
                <a:t>,lst</a:t>
              </a:r>
              <a:r>
                <a:rPr lang="en-GB" sz="1600" baseline="-25000" dirty="0" err="1"/>
                <a:t>b</a:t>
              </a:r>
              <a:r>
                <a:rPr lang="en-GB" sz="1600" dirty="0"/>
                <a:t>);…]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D1149CD-88BB-824E-AC68-947323E90CFC}"/>
                </a:ext>
              </a:extLst>
            </p:cNvPr>
            <p:cNvSpPr/>
            <p:nvPr/>
          </p:nvSpPr>
          <p:spPr>
            <a:xfrm>
              <a:off x="5008181" y="2570356"/>
              <a:ext cx="3969364" cy="9029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[(‘a’,</a:t>
              </a:r>
              <a:r>
                <a:rPr lang="en-GB" sz="1600" dirty="0" err="1"/>
                <a:t>n</a:t>
              </a:r>
              <a:r>
                <a:rPr lang="en-GB" sz="1600" baseline="-25000" dirty="0" err="1"/>
                <a:t>a</a:t>
              </a:r>
              <a:r>
                <a:rPr lang="en-GB" sz="1600" dirty="0" err="1"/>
                <a:t>,lst</a:t>
              </a:r>
              <a:r>
                <a:rPr lang="en-GB" sz="1600" baseline="-25000" dirty="0" err="1"/>
                <a:t>a</a:t>
              </a:r>
              <a:r>
                <a:rPr lang="en-GB" sz="1600" dirty="0"/>
                <a:t>); (‘b’,</a:t>
              </a:r>
              <a:r>
                <a:rPr lang="en-GB" sz="1600" dirty="0" err="1"/>
                <a:t>n</a:t>
              </a:r>
              <a:r>
                <a:rPr lang="en-GB" sz="1600" baseline="-25000" dirty="0" err="1"/>
                <a:t>b</a:t>
              </a:r>
              <a:r>
                <a:rPr lang="en-GB" sz="1600" dirty="0" err="1"/>
                <a:t>,lst</a:t>
              </a:r>
              <a:r>
                <a:rPr lang="en-GB" sz="1600" baseline="-25000" dirty="0" err="1"/>
                <a:t>b</a:t>
              </a:r>
              <a:r>
                <a:rPr lang="en-GB" sz="1600" dirty="0"/>
                <a:t>);…]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77987F7-B35C-EB4B-A600-1BAB5B5EBA0E}"/>
                </a:ext>
              </a:extLst>
            </p:cNvPr>
            <p:cNvSpPr/>
            <p:nvPr/>
          </p:nvSpPr>
          <p:spPr>
            <a:xfrm>
              <a:off x="9098589" y="2514281"/>
              <a:ext cx="3969364" cy="9029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…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86DB59-F4BA-3148-B4EC-5097D527765E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6716285" y="882869"/>
              <a:ext cx="276577" cy="1687486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8F98FFA-9240-1146-83FB-E369B9B65053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6716285" y="882869"/>
              <a:ext cx="4366986" cy="163141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F1988FB-B2E1-0B40-9253-FA9B7842E225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flipH="1">
              <a:off x="2014330" y="882869"/>
              <a:ext cx="3661256" cy="1163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335652C-21E6-0940-97D6-5747B873FEEF}"/>
                </a:ext>
              </a:extLst>
            </p:cNvPr>
            <p:cNvSpPr/>
            <p:nvPr/>
          </p:nvSpPr>
          <p:spPr>
            <a:xfrm>
              <a:off x="29648" y="2046361"/>
              <a:ext cx="3969364" cy="902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[(‘a’,</a:t>
              </a:r>
              <a:r>
                <a:rPr lang="en-GB" sz="1600" dirty="0" err="1"/>
                <a:t>n</a:t>
              </a:r>
              <a:r>
                <a:rPr lang="en-GB" sz="1600" baseline="-25000" dirty="0" err="1"/>
                <a:t>a</a:t>
              </a:r>
              <a:r>
                <a:rPr lang="en-GB" sz="1600" dirty="0" err="1"/>
                <a:t>,lst</a:t>
              </a:r>
              <a:r>
                <a:rPr lang="en-GB" sz="1600" baseline="-25000" dirty="0" err="1"/>
                <a:t>a</a:t>
              </a:r>
              <a:r>
                <a:rPr lang="en-GB" sz="1600" dirty="0"/>
                <a:t>); (‘b’,</a:t>
              </a:r>
              <a:r>
                <a:rPr lang="en-GB" sz="1600" dirty="0" err="1"/>
                <a:t>n</a:t>
              </a:r>
              <a:r>
                <a:rPr lang="en-GB" sz="1600" baseline="-25000" dirty="0" err="1"/>
                <a:t>b</a:t>
              </a:r>
              <a:r>
                <a:rPr lang="en-GB" sz="1600" dirty="0" err="1"/>
                <a:t>,lst</a:t>
              </a:r>
              <a:r>
                <a:rPr lang="en-GB" sz="1600" baseline="-25000" dirty="0" err="1"/>
                <a:t>b</a:t>
              </a:r>
              <a:r>
                <a:rPr lang="en-GB" sz="1600" dirty="0"/>
                <a:t>);…]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C71878F-89C2-9B4E-9A20-4675D84445BB}"/>
                </a:ext>
              </a:extLst>
            </p:cNvPr>
            <p:cNvSpPr/>
            <p:nvPr/>
          </p:nvSpPr>
          <p:spPr>
            <a:xfrm>
              <a:off x="4120056" y="2029387"/>
              <a:ext cx="3969364" cy="902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[(‘a’,</a:t>
              </a:r>
              <a:r>
                <a:rPr lang="en-GB" sz="1600" dirty="0" err="1"/>
                <a:t>n</a:t>
              </a:r>
              <a:r>
                <a:rPr lang="en-GB" sz="1600" baseline="-25000" dirty="0" err="1"/>
                <a:t>a</a:t>
              </a:r>
              <a:r>
                <a:rPr lang="en-GB" sz="1600" dirty="0" err="1"/>
                <a:t>,lst</a:t>
              </a:r>
              <a:r>
                <a:rPr lang="en-GB" sz="1600" baseline="-25000" dirty="0" err="1"/>
                <a:t>a</a:t>
              </a:r>
              <a:r>
                <a:rPr lang="en-GB" sz="1600" dirty="0"/>
                <a:t>); (‘b’,</a:t>
              </a:r>
              <a:r>
                <a:rPr lang="en-GB" sz="1600" dirty="0" err="1"/>
                <a:t>n</a:t>
              </a:r>
              <a:r>
                <a:rPr lang="en-GB" sz="1600" baseline="-25000" dirty="0" err="1"/>
                <a:t>b</a:t>
              </a:r>
              <a:r>
                <a:rPr lang="en-GB" sz="1600" dirty="0" err="1"/>
                <a:t>,lst</a:t>
              </a:r>
              <a:r>
                <a:rPr lang="en-GB" sz="1600" baseline="-25000" dirty="0" err="1"/>
                <a:t>b</a:t>
              </a:r>
              <a:r>
                <a:rPr lang="en-GB" sz="1600" dirty="0"/>
                <a:t>);…]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6F73C3B-FCC5-FE42-8025-76F6491E0D4F}"/>
                </a:ext>
              </a:extLst>
            </p:cNvPr>
            <p:cNvSpPr/>
            <p:nvPr/>
          </p:nvSpPr>
          <p:spPr>
            <a:xfrm>
              <a:off x="8210464" y="1973312"/>
              <a:ext cx="3969364" cy="902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…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BB1B3EB-A461-5E41-9608-2E1180CF8D5E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5675586" y="882869"/>
              <a:ext cx="429152" cy="1146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1B2AA58-E1BA-B343-9CA7-88CF53B18336}"/>
                </a:ext>
              </a:extLst>
            </p:cNvPr>
            <p:cNvCxnSpPr>
              <a:cxnSpLocks/>
              <a:endCxn id="51" idx="0"/>
            </p:cNvCxnSpPr>
            <p:nvPr/>
          </p:nvCxnSpPr>
          <p:spPr>
            <a:xfrm>
              <a:off x="5675586" y="882869"/>
              <a:ext cx="4519560" cy="10904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C056765-027A-894D-B80E-9056750C6EF1}"/>
                </a:ext>
              </a:extLst>
            </p:cNvPr>
            <p:cNvSpPr txBox="1"/>
            <p:nvPr/>
          </p:nvSpPr>
          <p:spPr>
            <a:xfrm rot="2779482">
              <a:off x="7217775" y="3428057"/>
              <a:ext cx="332497" cy="384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707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74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8</cp:revision>
  <cp:lastPrinted>2019-10-15T09:46:50Z</cp:lastPrinted>
  <dcterms:created xsi:type="dcterms:W3CDTF">2019-10-15T07:37:11Z</dcterms:created>
  <dcterms:modified xsi:type="dcterms:W3CDTF">2019-10-15T09:50:07Z</dcterms:modified>
</cp:coreProperties>
</file>