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04" r:id="rId4"/>
    <p:sldId id="320" r:id="rId5"/>
    <p:sldId id="310" r:id="rId6"/>
    <p:sldId id="311" r:id="rId7"/>
    <p:sldId id="318" r:id="rId8"/>
    <p:sldId id="319" r:id="rId9"/>
    <p:sldId id="312" r:id="rId10"/>
    <p:sldId id="321" r:id="rId11"/>
    <p:sldId id="316" r:id="rId12"/>
    <p:sldId id="315" r:id="rId13"/>
    <p:sldId id="314" r:id="rId14"/>
    <p:sldId id="313" r:id="rId15"/>
    <p:sldId id="317" r:id="rId16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8"/>
    <p:restoredTop sz="91324"/>
  </p:normalViewPr>
  <p:slideViewPr>
    <p:cSldViewPr snapToGrid="0" snapToObjects="1">
      <p:cViewPr varScale="1">
        <p:scale>
          <a:sx n="101" d="100"/>
          <a:sy n="101" d="100"/>
        </p:scale>
        <p:origin x="336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</a:t>
            </a:r>
            <a:r>
              <a:rPr lang="da-DK" dirty="0" err="1"/>
              <a:t>Tupler</a:t>
            </a:r>
            <a:r>
              <a:rPr lang="da-DK" dirty="0"/>
              <a:t>,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1" y="-47245"/>
            <a:ext cx="10515600" cy="1325563"/>
          </a:xfrm>
        </p:spPr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A66DC-8DB8-A244-834B-AA0A61388EAB}"/>
              </a:ext>
            </a:extLst>
          </p:cNvPr>
          <p:cNvSpPr/>
          <p:nvPr/>
        </p:nvSpPr>
        <p:spPr>
          <a:xfrm>
            <a:off x="838201" y="1480282"/>
            <a:ext cx="41641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6C0CCD-EDC5-174F-B791-C3061F200386}"/>
              </a:ext>
            </a:extLst>
          </p:cNvPr>
          <p:cNvCxnSpPr>
            <a:cxnSpLocks/>
          </p:cNvCxnSpPr>
          <p:nvPr/>
        </p:nvCxnSpPr>
        <p:spPr>
          <a:xfrm>
            <a:off x="5260947" y="924657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9B4A53-8FD5-AD45-B615-6279DFC8B0E8}"/>
              </a:ext>
            </a:extLst>
          </p:cNvPr>
          <p:cNvSpPr txBox="1"/>
          <p:nvPr/>
        </p:nvSpPr>
        <p:spPr>
          <a:xfrm>
            <a:off x="5354086" y="977307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BAEA-08D1-6945-A65E-8BD14D87F630}"/>
              </a:ext>
            </a:extLst>
          </p:cNvPr>
          <p:cNvSpPr txBox="1"/>
          <p:nvPr/>
        </p:nvSpPr>
        <p:spPr>
          <a:xfrm>
            <a:off x="5320510" y="514792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50A42-B226-D343-9628-0B17BB75E4F8}"/>
              </a:ext>
            </a:extLst>
          </p:cNvPr>
          <p:cNvCxnSpPr>
            <a:cxnSpLocks/>
          </p:cNvCxnSpPr>
          <p:nvPr/>
        </p:nvCxnSpPr>
        <p:spPr>
          <a:xfrm flipV="1">
            <a:off x="5354086" y="5092673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4D2E7-4433-B14A-AD5E-D973DB770B9B}"/>
              </a:ext>
            </a:extLst>
          </p:cNvPr>
          <p:cNvSpPr/>
          <p:nvPr/>
        </p:nvSpPr>
        <p:spPr>
          <a:xfrm>
            <a:off x="5354086" y="5710395"/>
            <a:ext cx="4164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CA71C-90E8-014B-906A-EBB6FB191334}"/>
              </a:ext>
            </a:extLst>
          </p:cNvPr>
          <p:cNvSpPr/>
          <p:nvPr/>
        </p:nvSpPr>
        <p:spPr>
          <a:xfrm>
            <a:off x="5354086" y="1456229"/>
            <a:ext cx="41641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129D6-D086-4E4A-8B24-43EE2A8C34BB}"/>
              </a:ext>
            </a:extLst>
          </p:cNvPr>
          <p:cNvSpPr txBox="1"/>
          <p:nvPr/>
        </p:nvSpPr>
        <p:spPr>
          <a:xfrm>
            <a:off x="838200" y="97438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1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89645"/>
            <a:ext cx="4466103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41186" y="3928562"/>
            <a:ext cx="6026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&lt; 0"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0"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2"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10"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11"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167389" y="3928562"/>
            <a:ext cx="5523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da-DK" dirty="0"/>
              <a:t>fsharpc -a dec2bin.fs</a:t>
            </a:r>
          </a:p>
          <a:p>
            <a:r>
              <a:rPr lang="da-DK" dirty="0"/>
              <a:t>$ fsharpc -r dec2bin.dll dec2binBlackTest.fsx</a:t>
            </a:r>
          </a:p>
          <a:p>
            <a:r>
              <a:rPr lang="da-DK" dirty="0"/>
              <a:t>$ mono dec2binBlackTest.exe 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  true: n &lt; 0</a:t>
            </a:r>
          </a:p>
          <a:p>
            <a:r>
              <a:rPr lang="da-DK" dirty="0"/>
              <a:t>   true: n = 0</a:t>
            </a:r>
          </a:p>
          <a:p>
            <a:r>
              <a:rPr lang="da-DK" dirty="0"/>
              <a:t>   true: n = 1</a:t>
            </a:r>
          </a:p>
          <a:p>
            <a:r>
              <a:rPr lang="da-DK" dirty="0"/>
              <a:t>   true: n = 2</a:t>
            </a:r>
          </a:p>
          <a:p>
            <a:r>
              <a:rPr lang="da-DK" dirty="0"/>
              <a:t>   true: n = 10</a:t>
            </a:r>
          </a:p>
          <a:p>
            <a:r>
              <a:rPr lang="da-DK" dirty="0"/>
              <a:t>   true: n = 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141186" y="3737111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044243" y="3809884"/>
            <a:ext cx="0" cy="287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138"/>
              </p:ext>
            </p:extLst>
          </p:nvPr>
        </p:nvGraphicFramePr>
        <p:xfrm>
          <a:off x="4733387" y="119223"/>
          <a:ext cx="7364168" cy="339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42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54829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86958"/>
              </p:ext>
            </p:extLst>
          </p:nvPr>
        </p:nvGraphicFramePr>
        <p:xfrm>
          <a:off x="4697505" y="2812146"/>
          <a:ext cx="7494498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00411"/>
              </p:ext>
            </p:extLst>
          </p:nvPr>
        </p:nvGraphicFramePr>
        <p:xfrm>
          <a:off x="4536141" y="179294"/>
          <a:ext cx="7411159" cy="36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35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58034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4821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-161807"/>
            <a:ext cx="10515600" cy="1325563"/>
          </a:xfrm>
        </p:spPr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856443" y="1367612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258656" y="1402062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365428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675112" y="784668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3971796" y="764722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64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-161807"/>
            <a:ext cx="10515600" cy="1325563"/>
          </a:xfrm>
        </p:spPr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856443" y="1367612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258656" y="1402062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329036" y="1362171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365428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694612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675112" y="784668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3971796" y="764722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101816" y="764722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329036" y="3383945"/>
            <a:ext cx="4381500" cy="331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329036" y="3295259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38" y="-50081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260947" y="1068095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950332" y="1050165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563374" y="1549657"/>
            <a:ext cx="7200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Calculate the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n'th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Fibonacci number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 : int -&gt; 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5320510" y="1068095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5354086" y="3720504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577531" y="4199080"/>
            <a:ext cx="34810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5320510" y="263781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5439399" y="3116395"/>
            <a:ext cx="492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Library.fib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 flipV="1">
            <a:off x="5354086" y="3747972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H="1">
            <a:off x="5359894" y="2608882"/>
            <a:ext cx="374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83877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7916333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705666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705666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86A914-024D-4749-8DCF-1673A2906685}"/>
              </a:ext>
            </a:extLst>
          </p:cNvPr>
          <p:cNvSpPr txBox="1">
            <a:spLocks/>
          </p:cNvSpPr>
          <p:nvPr/>
        </p:nvSpPr>
        <p:spPr>
          <a:xfrm>
            <a:off x="976540" y="1773339"/>
            <a:ext cx="4381500" cy="3829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2A1C7-2410-B441-A247-A7F9E95CDE6C}"/>
              </a:ext>
            </a:extLst>
          </p:cNvPr>
          <p:cNvCxnSpPr>
            <a:cxnSpLocks/>
          </p:cNvCxnSpPr>
          <p:nvPr/>
        </p:nvCxnSpPr>
        <p:spPr>
          <a:xfrm>
            <a:off x="1022048" y="4320992"/>
            <a:ext cx="3999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1" y="221695"/>
            <a:ext cx="10515600" cy="1325563"/>
          </a:xfrm>
        </p:spPr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7893990" y="1288125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implementationsfil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605118" y="138128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616434" y="1859865"/>
            <a:ext cx="4359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7873412" y="79479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</p:cNvCxnSpPr>
          <p:nvPr/>
        </p:nvCxnSpPr>
        <p:spPr>
          <a:xfrm flipH="1">
            <a:off x="1968644" y="1591836"/>
            <a:ext cx="1623871" cy="41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3664324" y="1268670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4988498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Implementationsfil</a:t>
            </a:r>
            <a:r>
              <a:rPr lang="en-GB" sz="2400" dirty="0"/>
              <a:t> giver </a:t>
            </a:r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5053793" y="5134114"/>
            <a:ext cx="6923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empty.fsi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applicationOpen.fsx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(4,21):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fib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  <a:p>
            <a:endParaRPr lang="da-DK" sz="1400" dirty="0">
              <a:solidFill>
                <a:srgbClr val="FF0000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003998" y="471459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69261" y="2968557"/>
            <a:ext cx="11275077" cy="1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4781553" y="2981132"/>
            <a:ext cx="2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7556376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44E941-4862-0C45-A8C0-4849E3E00CE6}"/>
              </a:ext>
            </a:extLst>
          </p:cNvPr>
          <p:cNvSpPr/>
          <p:nvPr/>
        </p:nvSpPr>
        <p:spPr>
          <a:xfrm>
            <a:off x="710784" y="4810548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8619D-4C92-9045-B01D-0C89C93E8A94}"/>
              </a:ext>
            </a:extLst>
          </p:cNvPr>
          <p:cNvSpPr txBox="1"/>
          <p:nvPr/>
        </p:nvSpPr>
        <p:spPr>
          <a:xfrm>
            <a:off x="640563" y="3200045"/>
            <a:ext cx="38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Uden</a:t>
            </a:r>
            <a:r>
              <a:rPr lang="en-GB" sz="2400" dirty="0"/>
              <a:t> </a:t>
            </a:r>
            <a:r>
              <a:rPr lang="en-GB" sz="2400" dirty="0" err="1"/>
              <a:t>implementationsfil</a:t>
            </a:r>
            <a:endParaRPr lang="en-GB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1B4A4-2C28-FD42-98FE-221289971950}"/>
              </a:ext>
            </a:extLst>
          </p:cNvPr>
          <p:cNvCxnSpPr>
            <a:cxnSpLocks/>
          </p:cNvCxnSpPr>
          <p:nvPr/>
        </p:nvCxnSpPr>
        <p:spPr>
          <a:xfrm flipH="1">
            <a:off x="2312894" y="4326967"/>
            <a:ext cx="332794" cy="4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3B43A4-BD51-D742-B848-720B943B187D}"/>
              </a:ext>
            </a:extLst>
          </p:cNvPr>
          <p:cNvSpPr txBox="1"/>
          <p:nvPr/>
        </p:nvSpPr>
        <p:spPr>
          <a:xfrm>
            <a:off x="2670633" y="3725869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Sammenblanding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67C1A-9AEA-354A-872C-A0DFE068BF65}"/>
              </a:ext>
            </a:extLst>
          </p:cNvPr>
          <p:cNvSpPr/>
          <p:nvPr/>
        </p:nvSpPr>
        <p:spPr>
          <a:xfrm>
            <a:off x="5067574" y="4054585"/>
            <a:ext cx="4883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This file is intentionally empty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65306-0499-3941-A7B8-16379402443F}"/>
              </a:ext>
            </a:extLst>
          </p:cNvPr>
          <p:cNvSpPr txBox="1"/>
          <p:nvPr/>
        </p:nvSpPr>
        <p:spPr>
          <a:xfrm>
            <a:off x="4986071" y="3573023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empty.fsi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7" grpId="0"/>
      <p:bldP spid="18" grpId="0"/>
      <p:bldP spid="23" grpId="0"/>
      <p:bldP spid="24" grpId="0"/>
      <p:bldP spid="21" grpId="0"/>
      <p:bldP spid="22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8396</TotalTime>
  <Words>2156</Words>
  <Application>Microsoft Macintosh PowerPoint</Application>
  <PresentationFormat>Widescreen</PresentationFormat>
  <Paragraphs>437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Fibonacci</vt:lpstr>
      <vt:lpstr>Tupler</vt:lpstr>
      <vt:lpstr>Fibonacci</vt:lpstr>
      <vt:lpstr>Moduler og biblioteker</vt:lpstr>
      <vt:lpstr>Biblioteksvarianter</vt:lpstr>
      <vt:lpstr>Moduler og biblioteker</vt:lpstr>
      <vt:lpstr>Biblioteksvarianter</vt:lpstr>
      <vt:lpstr>Krav til Software</vt:lpstr>
      <vt:lpstr>Decimal til Binær</vt:lpstr>
      <vt:lpstr>Black-box testing</vt:lpstr>
      <vt:lpstr>Black-box (unit) testing</vt:lpstr>
      <vt:lpstr>White-box (unit) testing</vt:lpstr>
      <vt:lpstr>White-box (unit)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139</cp:revision>
  <cp:lastPrinted>2018-09-25T09:41:58Z</cp:lastPrinted>
  <dcterms:created xsi:type="dcterms:W3CDTF">2018-09-04T07:39:02Z</dcterms:created>
  <dcterms:modified xsi:type="dcterms:W3CDTF">2019-09-25T08:20:22Z</dcterms:modified>
</cp:coreProperties>
</file>