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1520488" cy="3887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3592"/>
  </p:normalViewPr>
  <p:slideViewPr>
    <p:cSldViewPr snapToGrid="0" snapToObjects="1">
      <p:cViewPr varScale="1">
        <p:scale>
          <a:sx n="97" d="100"/>
          <a:sy n="97" d="100"/>
        </p:scale>
        <p:origin x="23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1143000"/>
            <a:ext cx="914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1143000"/>
            <a:ext cx="9144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636266"/>
            <a:ext cx="8640366" cy="1353526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041989"/>
            <a:ext cx="8640366" cy="938649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06989"/>
            <a:ext cx="2484105" cy="32947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06989"/>
            <a:ext cx="7308310" cy="32947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969247"/>
            <a:ext cx="9936421" cy="1617212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601759"/>
            <a:ext cx="9936421" cy="850453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034943"/>
            <a:ext cx="4896207" cy="24667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034943"/>
            <a:ext cx="4896207" cy="24667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06989"/>
            <a:ext cx="9936421" cy="7514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953048"/>
            <a:ext cx="4873706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420123"/>
            <a:ext cx="4873706" cy="2088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953048"/>
            <a:ext cx="4897708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420123"/>
            <a:ext cx="4897708" cy="2088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59186"/>
            <a:ext cx="3715657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559770"/>
            <a:ext cx="5832247" cy="2762849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66337"/>
            <a:ext cx="3715657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59186"/>
            <a:ext cx="3715657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559770"/>
            <a:ext cx="5832247" cy="2762849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66337"/>
            <a:ext cx="3715657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06989"/>
            <a:ext cx="9936421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034943"/>
            <a:ext cx="9936421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3603404"/>
            <a:ext cx="259211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3603404"/>
            <a:ext cx="3888165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3603404"/>
            <a:ext cx="259211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497734" y="2580243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497992" y="178920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2 = 2 + sum 1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8BFEA5D9-200B-0825-672F-28C4EFA39DFE}"/>
              </a:ext>
            </a:extLst>
          </p:cNvPr>
          <p:cNvSpPr/>
          <p:nvPr/>
        </p:nvSpPr>
        <p:spPr>
          <a:xfrm>
            <a:off x="2255526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6D96E-5146-ABD3-0163-701C8155849F}"/>
              </a:ext>
            </a:extLst>
          </p:cNvPr>
          <p:cNvSpPr txBox="1"/>
          <p:nvPr/>
        </p:nvSpPr>
        <p:spPr>
          <a:xfrm>
            <a:off x="2255003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2 = 2 + sum 1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A0B77B75-561B-9EC5-6450-DEECA6228386}"/>
              </a:ext>
            </a:extLst>
          </p:cNvPr>
          <p:cNvSpPr/>
          <p:nvPr/>
        </p:nvSpPr>
        <p:spPr>
          <a:xfrm>
            <a:off x="4003072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D669B-3BC6-5093-F2AB-8642EF98EDC8}"/>
              </a:ext>
            </a:extLst>
          </p:cNvPr>
          <p:cNvSpPr txBox="1"/>
          <p:nvPr/>
        </p:nvSpPr>
        <p:spPr>
          <a:xfrm>
            <a:off x="4003330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2 = 2 + sum 1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70684-940A-5EFF-9BB0-88761172AFD2}"/>
              </a:ext>
            </a:extLst>
          </p:cNvPr>
          <p:cNvSpPr txBox="1"/>
          <p:nvPr/>
        </p:nvSpPr>
        <p:spPr>
          <a:xfrm>
            <a:off x="2255843" y="100800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1 = 1 + sum 0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61B0C-5E3C-4BDC-4792-A9FAC45E6400}"/>
              </a:ext>
            </a:extLst>
          </p:cNvPr>
          <p:cNvSpPr txBox="1"/>
          <p:nvPr/>
        </p:nvSpPr>
        <p:spPr>
          <a:xfrm>
            <a:off x="4003072" y="100800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1 = 1 + sum 0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49699-940F-F809-01F1-A77D07CD48B7}"/>
              </a:ext>
            </a:extLst>
          </p:cNvPr>
          <p:cNvSpPr txBox="1"/>
          <p:nvPr/>
        </p:nvSpPr>
        <p:spPr>
          <a:xfrm>
            <a:off x="4001843" y="225522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= 0 + 0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8B6F290D-4DB7-DFD1-FEED-ABF5C00259A4}"/>
              </a:ext>
            </a:extLst>
          </p:cNvPr>
          <p:cNvSpPr/>
          <p:nvPr/>
        </p:nvSpPr>
        <p:spPr>
          <a:xfrm>
            <a:off x="5759938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1FBCC-0A60-DB8E-D8EC-18B6E69BF2EF}"/>
              </a:ext>
            </a:extLst>
          </p:cNvPr>
          <p:cNvSpPr txBox="1"/>
          <p:nvPr/>
        </p:nvSpPr>
        <p:spPr>
          <a:xfrm>
            <a:off x="5760196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2 = 2 + sum 1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E5E12-B65A-8CE0-2AE7-1206FBCB67BE}"/>
              </a:ext>
            </a:extLst>
          </p:cNvPr>
          <p:cNvSpPr txBox="1"/>
          <p:nvPr/>
        </p:nvSpPr>
        <p:spPr>
          <a:xfrm>
            <a:off x="5759938" y="100800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1 = 1 + sum 0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D9D8A-F02A-6031-18F5-841D7D7CCAEC}"/>
              </a:ext>
            </a:extLst>
          </p:cNvPr>
          <p:cNvSpPr txBox="1"/>
          <p:nvPr/>
        </p:nvSpPr>
        <p:spPr>
          <a:xfrm>
            <a:off x="5758643" y="225522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= 0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9" name="Document 28">
            <a:extLst>
              <a:ext uri="{FF2B5EF4-FFF2-40B4-BE49-F238E27FC236}">
                <a16:creationId xmlns:a16="http://schemas.microsoft.com/office/drawing/2014/main" id="{B527F5BF-CA60-FF31-99B0-0A4F4E68ABCA}"/>
              </a:ext>
            </a:extLst>
          </p:cNvPr>
          <p:cNvSpPr/>
          <p:nvPr/>
        </p:nvSpPr>
        <p:spPr>
          <a:xfrm>
            <a:off x="7521532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9E3F24-6A38-1A58-7B75-3822E65229B3}"/>
              </a:ext>
            </a:extLst>
          </p:cNvPr>
          <p:cNvSpPr txBox="1"/>
          <p:nvPr/>
        </p:nvSpPr>
        <p:spPr>
          <a:xfrm>
            <a:off x="7521009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2 = 2 + sum 1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D2C40-78D1-EF06-C2AB-7F175464A198}"/>
              </a:ext>
            </a:extLst>
          </p:cNvPr>
          <p:cNvSpPr txBox="1"/>
          <p:nvPr/>
        </p:nvSpPr>
        <p:spPr>
          <a:xfrm>
            <a:off x="7522643" y="100800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1 = 1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D1E16683-AC4A-F950-C0B8-91E3C7086FDA}"/>
              </a:ext>
            </a:extLst>
          </p:cNvPr>
          <p:cNvSpPr/>
          <p:nvPr/>
        </p:nvSpPr>
        <p:spPr>
          <a:xfrm>
            <a:off x="9308169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CD2E2-E173-2944-C785-F3DD733D79AB}"/>
              </a:ext>
            </a:extLst>
          </p:cNvPr>
          <p:cNvSpPr txBox="1"/>
          <p:nvPr/>
        </p:nvSpPr>
        <p:spPr>
          <a:xfrm>
            <a:off x="9308427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2 =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135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17</cp:revision>
  <cp:lastPrinted>2017-08-08T08:54:07Z</cp:lastPrinted>
  <dcterms:created xsi:type="dcterms:W3CDTF">2017-08-07T13:55:24Z</dcterms:created>
  <dcterms:modified xsi:type="dcterms:W3CDTF">2022-09-28T14:45:37Z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2022-09-27T15:12:46Z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1c8987b4-f963-4744-93d2-5bc3476c146d</vt:lpwstr>
  </property>
  <property fmtid="{D5CDD505-2E9C-101B-9397-08002B2CF9AE}" pid="8" name="MSIP_Label_6a2630e2-1ac5-455e-8217-0156b1936a76_ContentBits">
    <vt:lpwstr>0</vt:lpwstr>
  </property>
</Properties>
</file>